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customXml/itemProps383.xml" ContentType="application/vnd.openxmlformats-officedocument.customXmlProperties+xml"/>
  <Override PartName="/customXml/itemProps384.xml" ContentType="application/vnd.openxmlformats-officedocument.customXmlProperties+xml"/>
  <Override PartName="/customXml/itemProps385.xml" ContentType="application/vnd.openxmlformats-officedocument.customXmlProperties+xml"/>
  <Override PartName="/customXml/itemProps386.xml" ContentType="application/vnd.openxmlformats-officedocument.customXmlProperties+xml"/>
  <Override PartName="/customXml/itemProps387.xml" ContentType="application/vnd.openxmlformats-officedocument.customXmlProperties+xml"/>
  <Override PartName="/customXml/itemProps388.xml" ContentType="application/vnd.openxmlformats-officedocument.customXmlProperties+xml"/>
  <Override PartName="/customXml/itemProps389.xml" ContentType="application/vnd.openxmlformats-officedocument.customXmlProperties+xml"/>
  <Override PartName="/customXml/itemProps390.xml" ContentType="application/vnd.openxmlformats-officedocument.customXmlProperties+xml"/>
  <Override PartName="/customXml/itemProps391.xml" ContentType="application/vnd.openxmlformats-officedocument.customXmlProperties+xml"/>
  <Override PartName="/customXml/itemProps392.xml" ContentType="application/vnd.openxmlformats-officedocument.customXmlProperties+xml"/>
  <Override PartName="/customXml/itemProps393.xml" ContentType="application/vnd.openxmlformats-officedocument.customXmlProperties+xml"/>
  <Override PartName="/customXml/itemProps394.xml" ContentType="application/vnd.openxmlformats-officedocument.customXmlProperties+xml"/>
  <Override PartName="/customXml/itemProps395.xml" ContentType="application/vnd.openxmlformats-officedocument.customXmlProperties+xml"/>
  <Override PartName="/customXml/itemProps396.xml" ContentType="application/vnd.openxmlformats-officedocument.customXmlProperties+xml"/>
  <Override PartName="/customXml/itemProps397.xml" ContentType="application/vnd.openxmlformats-officedocument.customXmlProperties+xml"/>
  <Override PartName="/customXml/itemProps398.xml" ContentType="application/vnd.openxmlformats-officedocument.customXmlProperties+xml"/>
  <Override PartName="/customXml/itemProps399.xml" ContentType="application/vnd.openxmlformats-officedocument.customXmlProperties+xml"/>
  <Override PartName="/customXml/itemProps400.xml" ContentType="application/vnd.openxmlformats-officedocument.customXmlProperties+xml"/>
  <Override PartName="/customXml/itemProps401.xml" ContentType="application/vnd.openxmlformats-officedocument.customXmlProperties+xml"/>
  <Override PartName="/customXml/itemProps402.xml" ContentType="application/vnd.openxmlformats-officedocument.customXmlProperties+xml"/>
  <Override PartName="/customXml/itemProps403.xml" ContentType="application/vnd.openxmlformats-officedocument.customXmlProperties+xml"/>
  <Override PartName="/customXml/itemProps404.xml" ContentType="application/vnd.openxmlformats-officedocument.customXmlProperties+xml"/>
  <Override PartName="/customXml/itemProps405.xml" ContentType="application/vnd.openxmlformats-officedocument.customXmlProperties+xml"/>
  <Override PartName="/customXml/itemProps406.xml" ContentType="application/vnd.openxmlformats-officedocument.customXmlProperties+xml"/>
  <Override PartName="/customXml/itemProps407.xml" ContentType="application/vnd.openxmlformats-officedocument.customXmlProperties+xml"/>
  <Override PartName="/customXml/itemProps408.xml" ContentType="application/vnd.openxmlformats-officedocument.customXmlProperties+xml"/>
  <Override PartName="/customXml/itemProps409.xml" ContentType="application/vnd.openxmlformats-officedocument.customXmlProperties+xml"/>
  <Override PartName="/customXml/itemProps410.xml" ContentType="application/vnd.openxmlformats-officedocument.customXmlProperties+xml"/>
  <Override PartName="/customXml/itemProps411.xml" ContentType="application/vnd.openxmlformats-officedocument.customXmlProperties+xml"/>
  <Override PartName="/customXml/itemProps412.xml" ContentType="application/vnd.openxmlformats-officedocument.customXmlProperties+xml"/>
  <Override PartName="/customXml/itemProps413.xml" ContentType="application/vnd.openxmlformats-officedocument.customXmlProperties+xml"/>
  <Override PartName="/customXml/itemProps414.xml" ContentType="application/vnd.openxmlformats-officedocument.customXmlProperties+xml"/>
  <Override PartName="/customXml/itemProps415.xml" ContentType="application/vnd.openxmlformats-officedocument.customXmlProperties+xml"/>
  <Override PartName="/customXml/itemProps416.xml" ContentType="application/vnd.openxmlformats-officedocument.customXmlProperties+xml"/>
  <Override PartName="/customXml/itemProps417.xml" ContentType="application/vnd.openxmlformats-officedocument.customXmlProperties+xml"/>
  <Override PartName="/customXml/itemProps418.xml" ContentType="application/vnd.openxmlformats-officedocument.customXmlProperties+xml"/>
  <Override PartName="/customXml/itemProps419.xml" ContentType="application/vnd.openxmlformats-officedocument.customXmlProperties+xml"/>
  <Override PartName="/customXml/itemProps420.xml" ContentType="application/vnd.openxmlformats-officedocument.customXmlProperties+xml"/>
  <Override PartName="/customXml/itemProps421.xml" ContentType="application/vnd.openxmlformats-officedocument.customXmlProperties+xml"/>
  <Override PartName="/customXml/itemProps422.xml" ContentType="application/vnd.openxmlformats-officedocument.customXmlProperties+xml"/>
  <Override PartName="/customXml/itemProps423.xml" ContentType="application/vnd.openxmlformats-officedocument.customXmlProperties+xml"/>
  <Override PartName="/customXml/itemProps424.xml" ContentType="application/vnd.openxmlformats-officedocument.customXmlProperties+xml"/>
  <Override PartName="/customXml/itemProps425.xml" ContentType="application/vnd.openxmlformats-officedocument.customXmlProperties+xml"/>
  <Override PartName="/customXml/itemProps426.xml" ContentType="application/vnd.openxmlformats-officedocument.customXmlProperties+xml"/>
  <Override PartName="/customXml/itemProps427.xml" ContentType="application/vnd.openxmlformats-officedocument.customXmlProperties+xml"/>
  <Override PartName="/customXml/itemProps428.xml" ContentType="application/vnd.openxmlformats-officedocument.customXmlProperties+xml"/>
  <Override PartName="/customXml/itemProps429.xml" ContentType="application/vnd.openxmlformats-officedocument.customXmlProperties+xml"/>
  <Override PartName="/customXml/itemProps430.xml" ContentType="application/vnd.openxmlformats-officedocument.customXmlProperties+xml"/>
  <Override PartName="/customXml/itemProps431.xml" ContentType="application/vnd.openxmlformats-officedocument.customXmlProperties+xml"/>
  <Override PartName="/customXml/itemProps432.xml" ContentType="application/vnd.openxmlformats-officedocument.customXmlProperties+xml"/>
  <Override PartName="/customXml/itemProps433.xml" ContentType="application/vnd.openxmlformats-officedocument.customXmlProperties+xml"/>
  <Override PartName="/customXml/itemProps434.xml" ContentType="application/vnd.openxmlformats-officedocument.customXmlProperties+xml"/>
  <Override PartName="/customXml/itemProps435.xml" ContentType="application/vnd.openxmlformats-officedocument.customXmlProperties+xml"/>
  <Override PartName="/customXml/itemProps436.xml" ContentType="application/vnd.openxmlformats-officedocument.customXmlProperties+xml"/>
  <Override PartName="/customXml/itemProps437.xml" ContentType="application/vnd.openxmlformats-officedocument.customXmlProperties+xml"/>
  <Override PartName="/customXml/itemProps438.xml" ContentType="application/vnd.openxmlformats-officedocument.customXmlProperties+xml"/>
  <Override PartName="/customXml/itemProps439.xml" ContentType="application/vnd.openxmlformats-officedocument.customXmlProperties+xml"/>
  <Override PartName="/customXml/itemProps440.xml" ContentType="application/vnd.openxmlformats-officedocument.customXmlProperties+xml"/>
  <Override PartName="/customXml/itemProps441.xml" ContentType="application/vnd.openxmlformats-officedocument.customXmlProperties+xml"/>
  <Override PartName="/customXml/itemProps442.xml" ContentType="application/vnd.openxmlformats-officedocument.customXmlProperties+xml"/>
  <Override PartName="/customXml/itemProps443.xml" ContentType="application/vnd.openxmlformats-officedocument.customXmlProperties+xml"/>
  <Override PartName="/customXml/itemProps444.xml" ContentType="application/vnd.openxmlformats-officedocument.customXmlProperties+xml"/>
  <Override PartName="/customXml/itemProps445.xml" ContentType="application/vnd.openxmlformats-officedocument.customXmlProperties+xml"/>
  <Override PartName="/customXml/itemProps446.xml" ContentType="application/vnd.openxmlformats-officedocument.customXmlProperties+xml"/>
  <Override PartName="/customXml/itemProps447.xml" ContentType="application/vnd.openxmlformats-officedocument.customXmlProperties+xml"/>
  <Override PartName="/customXml/itemProps448.xml" ContentType="application/vnd.openxmlformats-officedocument.customXmlProperties+xml"/>
  <Override PartName="/customXml/itemProps449.xml" ContentType="application/vnd.openxmlformats-officedocument.customXmlProperties+xml"/>
  <Override PartName="/customXml/itemProps450.xml" ContentType="application/vnd.openxmlformats-officedocument.customXmlProperties+xml"/>
  <Override PartName="/customXml/itemProps451.xml" ContentType="application/vnd.openxmlformats-officedocument.customXmlProperties+xml"/>
  <Override PartName="/customXml/itemProps452.xml" ContentType="application/vnd.openxmlformats-officedocument.customXmlProperties+xml"/>
  <Override PartName="/customXml/itemProps453.xml" ContentType="application/vnd.openxmlformats-officedocument.customXmlProperties+xml"/>
  <Override PartName="/customXml/itemProps454.xml" ContentType="application/vnd.openxmlformats-officedocument.customXmlProperties+xml"/>
  <Override PartName="/customXml/itemProps455.xml" ContentType="application/vnd.openxmlformats-officedocument.customXmlProperties+xml"/>
  <Override PartName="/customXml/itemProps456.xml" ContentType="application/vnd.openxmlformats-officedocument.customXmlProperties+xml"/>
  <Override PartName="/customXml/itemProps457.xml" ContentType="application/vnd.openxmlformats-officedocument.customXmlProperties+xml"/>
  <Override PartName="/customXml/itemProps458.xml" ContentType="application/vnd.openxmlformats-officedocument.customXmlProperties+xml"/>
  <Override PartName="/customXml/itemProps459.xml" ContentType="application/vnd.openxmlformats-officedocument.customXmlProperties+xml"/>
  <Override PartName="/customXml/itemProps460.xml" ContentType="application/vnd.openxmlformats-officedocument.customXmlProperties+xml"/>
  <Override PartName="/customXml/itemProps461.xml" ContentType="application/vnd.openxmlformats-officedocument.customXmlProperties+xml"/>
  <Override PartName="/customXml/itemProps462.xml" ContentType="application/vnd.openxmlformats-officedocument.customXmlProperties+xml"/>
  <Override PartName="/customXml/itemProps463.xml" ContentType="application/vnd.openxmlformats-officedocument.customXmlProperties+xml"/>
  <Override PartName="/customXml/itemProps464.xml" ContentType="application/vnd.openxmlformats-officedocument.customXmlProperties+xml"/>
  <Override PartName="/customXml/itemProps465.xml" ContentType="application/vnd.openxmlformats-officedocument.customXmlProperties+xml"/>
  <Override PartName="/customXml/itemProps466.xml" ContentType="application/vnd.openxmlformats-officedocument.customXmlProperties+xml"/>
  <Override PartName="/customXml/itemProps467.xml" ContentType="application/vnd.openxmlformats-officedocument.customXmlProperties+xml"/>
  <Override PartName="/customXml/itemProps468.xml" ContentType="application/vnd.openxmlformats-officedocument.customXmlProperties+xml"/>
  <Override PartName="/customXml/itemProps469.xml" ContentType="application/vnd.openxmlformats-officedocument.customXmlProperties+xml"/>
  <Override PartName="/customXml/itemProps470.xml" ContentType="application/vnd.openxmlformats-officedocument.customXmlProperties+xml"/>
  <Override PartName="/customXml/itemProps471.xml" ContentType="application/vnd.openxmlformats-officedocument.customXmlProperties+xml"/>
  <Override PartName="/customXml/itemProps472.xml" ContentType="application/vnd.openxmlformats-officedocument.customXmlProperties+xml"/>
  <Override PartName="/customXml/itemProps473.xml" ContentType="application/vnd.openxmlformats-officedocument.customXmlProperties+xml"/>
  <Override PartName="/customXml/itemProps474.xml" ContentType="application/vnd.openxmlformats-officedocument.customXmlProperties+xml"/>
  <Override PartName="/customXml/itemProps475.xml" ContentType="application/vnd.openxmlformats-officedocument.customXmlProperties+xml"/>
  <Override PartName="/customXml/itemProps476.xml" ContentType="application/vnd.openxmlformats-officedocument.customXmlProperties+xml"/>
  <Override PartName="/customXml/itemProps477.xml" ContentType="application/vnd.openxmlformats-officedocument.customXmlProperties+xml"/>
  <Override PartName="/customXml/itemProps478.xml" ContentType="application/vnd.openxmlformats-officedocument.customXmlProperties+xml"/>
  <Override PartName="/customXml/itemProps479.xml" ContentType="application/vnd.openxmlformats-officedocument.customXmlProperties+xml"/>
  <Override PartName="/customXml/itemProps480.xml" ContentType="application/vnd.openxmlformats-officedocument.customXmlProperties+xml"/>
  <Override PartName="/customXml/itemProps481.xml" ContentType="application/vnd.openxmlformats-officedocument.customXmlProperties+xml"/>
  <Override PartName="/customXml/itemProps482.xml" ContentType="application/vnd.openxmlformats-officedocument.customXmlProperties+xml"/>
  <Override PartName="/customXml/itemProps483.xml" ContentType="application/vnd.openxmlformats-officedocument.customXmlProperties+xml"/>
  <Override PartName="/customXml/itemProps484.xml" ContentType="application/vnd.openxmlformats-officedocument.customXmlProperties+xml"/>
  <Override PartName="/customXml/itemProps485.xml" ContentType="application/vnd.openxmlformats-officedocument.customXmlProperties+xml"/>
  <Override PartName="/customXml/itemProps486.xml" ContentType="application/vnd.openxmlformats-officedocument.customXmlProperties+xml"/>
  <Override PartName="/customXml/itemProps487.xml" ContentType="application/vnd.openxmlformats-officedocument.customXmlProperties+xml"/>
  <Override PartName="/customXml/itemProps488.xml" ContentType="application/vnd.openxmlformats-officedocument.customXmlProperties+xml"/>
  <Override PartName="/customXml/itemProps489.xml" ContentType="application/vnd.openxmlformats-officedocument.customXmlProperties+xml"/>
  <Override PartName="/customXml/itemProps490.xml" ContentType="application/vnd.openxmlformats-officedocument.customXmlProperties+xml"/>
  <Override PartName="/customXml/itemProps491.xml" ContentType="application/vnd.openxmlformats-officedocument.customXmlProperties+xml"/>
  <Override PartName="/customXml/itemProps492.xml" ContentType="application/vnd.openxmlformats-officedocument.customXmlProperties+xml"/>
  <Override PartName="/customXml/itemProps493.xml" ContentType="application/vnd.openxmlformats-officedocument.customXmlProperties+xml"/>
  <Override PartName="/customXml/itemProps494.xml" ContentType="application/vnd.openxmlformats-officedocument.customXmlProperties+xml"/>
  <Override PartName="/customXml/itemProps495.xml" ContentType="application/vnd.openxmlformats-officedocument.customXmlProperties+xml"/>
  <Override PartName="/customXml/itemProps496.xml" ContentType="application/vnd.openxmlformats-officedocument.customXmlProperties+xml"/>
  <Override PartName="/customXml/itemProps497.xml" ContentType="application/vnd.openxmlformats-officedocument.customXmlProperties+xml"/>
  <Override PartName="/customXml/itemProps498.xml" ContentType="application/vnd.openxmlformats-officedocument.customXmlProperties+xml"/>
  <Override PartName="/customXml/itemProps499.xml" ContentType="application/vnd.openxmlformats-officedocument.customXmlProperties+xml"/>
  <Override PartName="/customXml/itemProps500.xml" ContentType="application/vnd.openxmlformats-officedocument.customXmlProperties+xml"/>
  <Override PartName="/customXml/itemProps501.xml" ContentType="application/vnd.openxmlformats-officedocument.customXmlProperties+xml"/>
  <Override PartName="/customXml/itemProps502.xml" ContentType="application/vnd.openxmlformats-officedocument.customXmlProperties+xml"/>
  <Override PartName="/customXml/itemProps503.xml" ContentType="application/vnd.openxmlformats-officedocument.customXmlProperties+xml"/>
  <Override PartName="/customXml/itemProps504.xml" ContentType="application/vnd.openxmlformats-officedocument.customXmlProperties+xml"/>
  <Override PartName="/customXml/itemProps505.xml" ContentType="application/vnd.openxmlformats-officedocument.customXmlProperties+xml"/>
  <Override PartName="/customXml/itemProps506.xml" ContentType="application/vnd.openxmlformats-officedocument.customXmlProperties+xml"/>
  <Override PartName="/customXml/itemProps507.xml" ContentType="application/vnd.openxmlformats-officedocument.customXmlProperties+xml"/>
  <Override PartName="/customXml/itemProps508.xml" ContentType="application/vnd.openxmlformats-officedocument.customXmlProperties+xml"/>
  <Override PartName="/customXml/itemProps509.xml" ContentType="application/vnd.openxmlformats-officedocument.customXmlProperties+xml"/>
  <Override PartName="/customXml/itemProps510.xml" ContentType="application/vnd.openxmlformats-officedocument.customXmlProperties+xml"/>
  <Override PartName="/customXml/itemProps511.xml" ContentType="application/vnd.openxmlformats-officedocument.customXmlProperties+xml"/>
  <Override PartName="/customXml/itemProps512.xml" ContentType="application/vnd.openxmlformats-officedocument.customXmlProperties+xml"/>
  <Override PartName="/customXml/itemProps513.xml" ContentType="application/vnd.openxmlformats-officedocument.customXmlProperties+xml"/>
  <Override PartName="/customXml/itemProps514.xml" ContentType="application/vnd.openxmlformats-officedocument.customXmlProperties+xml"/>
  <Override PartName="/customXml/itemProps515.xml" ContentType="application/vnd.openxmlformats-officedocument.customXmlProperties+xml"/>
  <Override PartName="/customXml/itemProps516.xml" ContentType="application/vnd.openxmlformats-officedocument.customXmlProperties+xml"/>
  <Override PartName="/customXml/itemProps517.xml" ContentType="application/vnd.openxmlformats-officedocument.customXmlProperties+xml"/>
  <Override PartName="/customXml/itemProps518.xml" ContentType="application/vnd.openxmlformats-officedocument.customXmlProperties+xml"/>
  <Override PartName="/customXml/itemProps519.xml" ContentType="application/vnd.openxmlformats-officedocument.customXmlProperties+xml"/>
  <Override PartName="/customXml/itemProps520.xml" ContentType="application/vnd.openxmlformats-officedocument.customXmlProperties+xml"/>
  <Override PartName="/customXml/itemProps521.xml" ContentType="application/vnd.openxmlformats-officedocument.customXmlProperties+xml"/>
  <Override PartName="/customXml/itemProps522.xml" ContentType="application/vnd.openxmlformats-officedocument.customXmlProperties+xml"/>
  <Override PartName="/customXml/itemProps523.xml" ContentType="application/vnd.openxmlformats-officedocument.customXmlProperties+xml"/>
  <Override PartName="/customXml/itemProps524.xml" ContentType="application/vnd.openxmlformats-officedocument.customXmlProperties+xml"/>
  <Override PartName="/customXml/itemProps525.xml" ContentType="application/vnd.openxmlformats-officedocument.customXmlProperties+xml"/>
  <Override PartName="/customXml/itemProps526.xml" ContentType="application/vnd.openxmlformats-officedocument.customXmlProperties+xml"/>
  <Override PartName="/customXml/itemProps527.xml" ContentType="application/vnd.openxmlformats-officedocument.customXmlProperties+xml"/>
  <Override PartName="/customXml/itemProps528.xml" ContentType="application/vnd.openxmlformats-officedocument.customXmlProperties+xml"/>
  <Override PartName="/customXml/itemProps529.xml" ContentType="application/vnd.openxmlformats-officedocument.customXmlProperties+xml"/>
  <Override PartName="/customXml/itemProps530.xml" ContentType="application/vnd.openxmlformats-officedocument.customXmlProperties+xml"/>
  <Override PartName="/customXml/itemProps531.xml" ContentType="application/vnd.openxmlformats-officedocument.customXmlProperties+xml"/>
  <Override PartName="/customXml/itemProps532.xml" ContentType="application/vnd.openxmlformats-officedocument.customXmlProperties+xml"/>
  <Override PartName="/customXml/itemProps533.xml" ContentType="application/vnd.openxmlformats-officedocument.customXmlProperties+xml"/>
  <Override PartName="/customXml/itemProps534.xml" ContentType="application/vnd.openxmlformats-officedocument.customXmlProperties+xml"/>
  <Override PartName="/customXml/itemProps535.xml" ContentType="application/vnd.openxmlformats-officedocument.customXmlProperties+xml"/>
  <Override PartName="/customXml/itemProps536.xml" ContentType="application/vnd.openxmlformats-officedocument.customXmlProperties+xml"/>
  <Override PartName="/customXml/itemProps537.xml" ContentType="application/vnd.openxmlformats-officedocument.customXmlProperties+xml"/>
  <Override PartName="/customXml/itemProps538.xml" ContentType="application/vnd.openxmlformats-officedocument.customXmlProperties+xml"/>
  <Override PartName="/customXml/itemProps539.xml" ContentType="application/vnd.openxmlformats-officedocument.customXmlProperties+xml"/>
  <Override PartName="/customXml/itemProps540.xml" ContentType="application/vnd.openxmlformats-officedocument.customXmlProperties+xml"/>
  <Override PartName="/customXml/itemProps541.xml" ContentType="application/vnd.openxmlformats-officedocument.customXmlProperties+xml"/>
  <Override PartName="/customXml/itemProps542.xml" ContentType="application/vnd.openxmlformats-officedocument.customXmlProperties+xml"/>
  <Override PartName="/customXml/itemProps543.xml" ContentType="application/vnd.openxmlformats-officedocument.customXmlProperties+xml"/>
  <Override PartName="/customXml/itemProps544.xml" ContentType="application/vnd.openxmlformats-officedocument.customXmlProperties+xml"/>
  <Override PartName="/customXml/itemProps545.xml" ContentType="application/vnd.openxmlformats-officedocument.customXmlProperties+xml"/>
  <Override PartName="/customXml/itemProps546.xml" ContentType="application/vnd.openxmlformats-officedocument.customXmlProperties+xml"/>
  <Override PartName="/customXml/itemProps547.xml" ContentType="application/vnd.openxmlformats-officedocument.customXmlProperties+xml"/>
  <Override PartName="/customXml/itemProps548.xml" ContentType="application/vnd.openxmlformats-officedocument.customXmlProperties+xml"/>
  <Override PartName="/customXml/itemProps549.xml" ContentType="application/vnd.openxmlformats-officedocument.customXmlProperties+xml"/>
  <Override PartName="/customXml/itemProps550.xml" ContentType="application/vnd.openxmlformats-officedocument.customXmlProperties+xml"/>
  <Override PartName="/customXml/itemProps551.xml" ContentType="application/vnd.openxmlformats-officedocument.customXmlProperties+xml"/>
  <Override PartName="/customXml/itemProps552.xml" ContentType="application/vnd.openxmlformats-officedocument.customXmlProperties+xml"/>
  <Override PartName="/customXml/itemProps553.xml" ContentType="application/vnd.openxmlformats-officedocument.customXmlProperties+xml"/>
  <Override PartName="/customXml/itemProps554.xml" ContentType="application/vnd.openxmlformats-officedocument.customXmlProperties+xml"/>
  <Override PartName="/customXml/itemProps555.xml" ContentType="application/vnd.openxmlformats-officedocument.customXmlProperties+xml"/>
  <Override PartName="/customXml/itemProps556.xml" ContentType="application/vnd.openxmlformats-officedocument.customXmlProperties+xml"/>
  <Override PartName="/customXml/itemProps557.xml" ContentType="application/vnd.openxmlformats-officedocument.customXmlProperties+xml"/>
  <Override PartName="/customXml/itemProps558.xml" ContentType="application/vnd.openxmlformats-officedocument.customXmlProperties+xml"/>
  <Override PartName="/customXml/itemProps559.xml" ContentType="application/vnd.openxmlformats-officedocument.customXmlProperties+xml"/>
  <Override PartName="/customXml/itemProps560.xml" ContentType="application/vnd.openxmlformats-officedocument.customXmlProperties+xml"/>
  <Override PartName="/customXml/itemProps561.xml" ContentType="application/vnd.openxmlformats-officedocument.customXmlProperties+xml"/>
  <Override PartName="/customXml/itemProps562.xml" ContentType="application/vnd.openxmlformats-officedocument.customXmlProperties+xml"/>
  <Override PartName="/customXml/itemProps563.xml" ContentType="application/vnd.openxmlformats-officedocument.customXmlProperties+xml"/>
  <Override PartName="/customXml/itemProps564.xml" ContentType="application/vnd.openxmlformats-officedocument.customXmlProperties+xml"/>
  <Override PartName="/customXml/itemProps565.xml" ContentType="application/vnd.openxmlformats-officedocument.customXmlProperties+xml"/>
  <Override PartName="/customXml/itemProps566.xml" ContentType="application/vnd.openxmlformats-officedocument.customXmlProperties+xml"/>
  <Override PartName="/customXml/itemProps567.xml" ContentType="application/vnd.openxmlformats-officedocument.customXmlProperties+xml"/>
  <Override PartName="/customXml/itemProps568.xml" ContentType="application/vnd.openxmlformats-officedocument.customXmlProperties+xml"/>
  <Override PartName="/customXml/itemProps569.xml" ContentType="application/vnd.openxmlformats-officedocument.customXmlProperties+xml"/>
  <Override PartName="/customXml/itemProps570.xml" ContentType="application/vnd.openxmlformats-officedocument.customXmlProperties+xml"/>
  <Override PartName="/customXml/itemProps571.xml" ContentType="application/vnd.openxmlformats-officedocument.customXmlProperties+xml"/>
  <Override PartName="/customXml/itemProps572.xml" ContentType="application/vnd.openxmlformats-officedocument.customXmlProperties+xml"/>
  <Override PartName="/customXml/itemProps573.xml" ContentType="application/vnd.openxmlformats-officedocument.customXmlProperties+xml"/>
  <Override PartName="/customXml/itemProps574.xml" ContentType="application/vnd.openxmlformats-officedocument.customXmlProperties+xml"/>
  <Override PartName="/customXml/itemProps575.xml" ContentType="application/vnd.openxmlformats-officedocument.customXmlProperties+xml"/>
  <Override PartName="/customXml/itemProps576.xml" ContentType="application/vnd.openxmlformats-officedocument.customXmlProperties+xml"/>
  <Override PartName="/customXml/itemProps577.xml" ContentType="application/vnd.openxmlformats-officedocument.customXmlProperties+xml"/>
  <Override PartName="/customXml/itemProps578.xml" ContentType="application/vnd.openxmlformats-officedocument.customXmlProperties+xml"/>
  <Override PartName="/customXml/itemProps579.xml" ContentType="application/vnd.openxmlformats-officedocument.customXmlProperties+xml"/>
  <Override PartName="/customXml/itemProps580.xml" ContentType="application/vnd.openxmlformats-officedocument.customXmlProperties+xml"/>
  <Override PartName="/customXml/itemProps581.xml" ContentType="application/vnd.openxmlformats-officedocument.customXmlProperties+xml"/>
  <Override PartName="/customXml/itemProps582.xml" ContentType="application/vnd.openxmlformats-officedocument.customXmlProperties+xml"/>
  <Override PartName="/customXml/itemProps583.xml" ContentType="application/vnd.openxmlformats-officedocument.customXmlProperties+xml"/>
  <Override PartName="/customXml/itemProps584.xml" ContentType="application/vnd.openxmlformats-officedocument.customXmlProperties+xml"/>
  <Override PartName="/customXml/itemProps585.xml" ContentType="application/vnd.openxmlformats-officedocument.customXmlProperties+xml"/>
  <Override PartName="/customXml/itemProps586.xml" ContentType="application/vnd.openxmlformats-officedocument.customXmlProperties+xml"/>
  <Override PartName="/customXml/itemProps587.xml" ContentType="application/vnd.openxmlformats-officedocument.customXmlProperties+xml"/>
  <Override PartName="/customXml/itemProps588.xml" ContentType="application/vnd.openxmlformats-officedocument.customXmlProperties+xml"/>
  <Override PartName="/customXml/itemProps589.xml" ContentType="application/vnd.openxmlformats-officedocument.customXmlProperties+xml"/>
  <Override PartName="/customXml/itemProps590.xml" ContentType="application/vnd.openxmlformats-officedocument.customXmlProperties+xml"/>
  <Override PartName="/customXml/itemProps591.xml" ContentType="application/vnd.openxmlformats-officedocument.customXmlProperties+xml"/>
  <Override PartName="/customXml/itemProps592.xml" ContentType="application/vnd.openxmlformats-officedocument.customXmlProperties+xml"/>
  <Override PartName="/customXml/itemProps593.xml" ContentType="application/vnd.openxmlformats-officedocument.customXmlProperties+xml"/>
  <Override PartName="/customXml/itemProps594.xml" ContentType="application/vnd.openxmlformats-officedocument.customXmlProperties+xml"/>
  <Override PartName="/customXml/itemProps595.xml" ContentType="application/vnd.openxmlformats-officedocument.customXmlProperties+xml"/>
  <Override PartName="/customXml/itemProps596.xml" ContentType="application/vnd.openxmlformats-officedocument.customXmlProperties+xml"/>
  <Override PartName="/customXml/itemProps597.xml" ContentType="application/vnd.openxmlformats-officedocument.customXmlProperties+xml"/>
  <Override PartName="/customXml/itemProps598.xml" ContentType="application/vnd.openxmlformats-officedocument.customXmlProperties+xml"/>
  <Override PartName="/customXml/itemProps599.xml" ContentType="application/vnd.openxmlformats-officedocument.customXmlProperties+xml"/>
  <Override PartName="/customXml/itemProps600.xml" ContentType="application/vnd.openxmlformats-officedocument.customXmlProperties+xml"/>
  <Override PartName="/customXml/itemProps601.xml" ContentType="application/vnd.openxmlformats-officedocument.customXmlProperties+xml"/>
  <Override PartName="/customXml/itemProps602.xml" ContentType="application/vnd.openxmlformats-officedocument.customXmlProperties+xml"/>
  <Override PartName="/customXml/itemProps603.xml" ContentType="application/vnd.openxmlformats-officedocument.customXmlProperties+xml"/>
  <Override PartName="/customXml/itemProps604.xml" ContentType="application/vnd.openxmlformats-officedocument.customXmlProperties+xml"/>
  <Override PartName="/customXml/itemProps605.xml" ContentType="application/vnd.openxmlformats-officedocument.customXmlProperties+xml"/>
  <Override PartName="/customXml/itemProps606.xml" ContentType="application/vnd.openxmlformats-officedocument.customXmlProperties+xml"/>
  <Override PartName="/customXml/itemProps607.xml" ContentType="application/vnd.openxmlformats-officedocument.customXmlProperties+xml"/>
  <Override PartName="/customXml/itemProps608.xml" ContentType="application/vnd.openxmlformats-officedocument.customXmlProperties+xml"/>
  <Override PartName="/customXml/itemProps609.xml" ContentType="application/vnd.openxmlformats-officedocument.customXmlProperties+xml"/>
  <Override PartName="/customXml/itemProps610.xml" ContentType="application/vnd.openxmlformats-officedocument.customXmlProperties+xml"/>
  <Override PartName="/customXml/itemProps611.xml" ContentType="application/vnd.openxmlformats-officedocument.customXmlProperties+xml"/>
  <Override PartName="/customXml/itemProps612.xml" ContentType="application/vnd.openxmlformats-officedocument.customXmlProperties+xml"/>
  <Override PartName="/customXml/itemProps613.xml" ContentType="application/vnd.openxmlformats-officedocument.customXmlProperties+xml"/>
  <Override PartName="/customXml/itemProps614.xml" ContentType="application/vnd.openxmlformats-officedocument.customXmlProperties+xml"/>
  <Override PartName="/customXml/itemProps615.xml" ContentType="application/vnd.openxmlformats-officedocument.customXmlProperties+xml"/>
  <Override PartName="/customXml/itemProps616.xml" ContentType="application/vnd.openxmlformats-officedocument.customXmlProperties+xml"/>
  <Override PartName="/customXml/itemProps617.xml" ContentType="application/vnd.openxmlformats-officedocument.customXmlProperties+xml"/>
  <Override PartName="/customXml/itemProps618.xml" ContentType="application/vnd.openxmlformats-officedocument.customXmlProperties+xml"/>
  <Override PartName="/customXml/itemProps619.xml" ContentType="application/vnd.openxmlformats-officedocument.customXmlProperties+xml"/>
  <Override PartName="/customXml/itemProps620.xml" ContentType="application/vnd.openxmlformats-officedocument.customXmlProperties+xml"/>
  <Override PartName="/customXml/itemProps621.xml" ContentType="application/vnd.openxmlformats-officedocument.customXmlProperties+xml"/>
  <Override PartName="/customXml/itemProps622.xml" ContentType="application/vnd.openxmlformats-officedocument.customXmlProperties+xml"/>
  <Override PartName="/customXml/itemProps623.xml" ContentType="application/vnd.openxmlformats-officedocument.customXmlProperties+xml"/>
  <Override PartName="/customXml/itemProps624.xml" ContentType="application/vnd.openxmlformats-officedocument.customXmlProperties+xml"/>
  <Override PartName="/customXml/itemProps625.xml" ContentType="application/vnd.openxmlformats-officedocument.customXmlProperties+xml"/>
  <Override PartName="/customXml/itemProps626.xml" ContentType="application/vnd.openxmlformats-officedocument.customXmlProperties+xml"/>
  <Override PartName="/customXml/itemProps627.xml" ContentType="application/vnd.openxmlformats-officedocument.customXmlProperties+xml"/>
  <Override PartName="/customXml/itemProps628.xml" ContentType="application/vnd.openxmlformats-officedocument.customXmlProperties+xml"/>
  <Override PartName="/customXml/itemProps629.xml" ContentType="application/vnd.openxmlformats-officedocument.customXmlProperties+xml"/>
  <Override PartName="/customXml/itemProps630.xml" ContentType="application/vnd.openxmlformats-officedocument.customXmlProperties+xml"/>
  <Override PartName="/customXml/itemProps631.xml" ContentType="application/vnd.openxmlformats-officedocument.customXmlProperties+xml"/>
  <Override PartName="/customXml/itemProps632.xml" ContentType="application/vnd.openxmlformats-officedocument.customXmlProperties+xml"/>
  <Override PartName="/customXml/itemProps633.xml" ContentType="application/vnd.openxmlformats-officedocument.customXmlProperties+xml"/>
  <Override PartName="/customXml/itemProps634.xml" ContentType="application/vnd.openxmlformats-officedocument.customXmlProperties+xml"/>
  <Override PartName="/customXml/itemProps635.xml" ContentType="application/vnd.openxmlformats-officedocument.customXmlProperties+xml"/>
  <Override PartName="/customXml/itemProps636.xml" ContentType="application/vnd.openxmlformats-officedocument.customXmlProperties+xml"/>
  <Override PartName="/customXml/itemProps637.xml" ContentType="application/vnd.openxmlformats-officedocument.customXmlProperties+xml"/>
  <Override PartName="/customXml/itemProps638.xml" ContentType="application/vnd.openxmlformats-officedocument.customXmlProperties+xml"/>
  <Override PartName="/customXml/itemProps639.xml" ContentType="application/vnd.openxmlformats-officedocument.customXmlProperties+xml"/>
  <Override PartName="/customXml/itemProps640.xml" ContentType="application/vnd.openxmlformats-officedocument.customXmlProperties+xml"/>
  <Override PartName="/customXml/itemProps641.xml" ContentType="application/vnd.openxmlformats-officedocument.customXmlProperties+xml"/>
  <Override PartName="/customXml/itemProps642.xml" ContentType="application/vnd.openxmlformats-officedocument.customXmlProperties+xml"/>
  <Override PartName="/customXml/itemProps643.xml" ContentType="application/vnd.openxmlformats-officedocument.customXmlProperties+xml"/>
  <Override PartName="/customXml/itemProps644.xml" ContentType="application/vnd.openxmlformats-officedocument.customXmlProperties+xml"/>
  <Override PartName="/customXml/itemProps645.xml" ContentType="application/vnd.openxmlformats-officedocument.customXmlProperties+xml"/>
  <Override PartName="/customXml/itemProps646.xml" ContentType="application/vnd.openxmlformats-officedocument.customXmlProperties+xml"/>
  <Override PartName="/customXml/itemProps647.xml" ContentType="application/vnd.openxmlformats-officedocument.customXmlProperties+xml"/>
  <Override PartName="/customXml/itemProps648.xml" ContentType="application/vnd.openxmlformats-officedocument.customXmlProperties+xml"/>
  <Override PartName="/customXml/itemProps649.xml" ContentType="application/vnd.openxmlformats-officedocument.customXmlProperties+xml"/>
  <Override PartName="/customXml/itemProps650.xml" ContentType="application/vnd.openxmlformats-officedocument.customXmlProperties+xml"/>
  <Override PartName="/customXml/itemProps651.xml" ContentType="application/vnd.openxmlformats-officedocument.customXmlProperties+xml"/>
  <Override PartName="/customXml/itemProps652.xml" ContentType="application/vnd.openxmlformats-officedocument.customXmlProperties+xml"/>
  <Override PartName="/customXml/itemProps653.xml" ContentType="application/vnd.openxmlformats-officedocument.customXmlProperties+xml"/>
  <Override PartName="/customXml/itemProps654.xml" ContentType="application/vnd.openxmlformats-officedocument.customXmlProperties+xml"/>
  <Override PartName="/customXml/itemProps655.xml" ContentType="application/vnd.openxmlformats-officedocument.customXmlProperties+xml"/>
  <Override PartName="/customXml/itemProps656.xml" ContentType="application/vnd.openxmlformats-officedocument.customXmlProperties+xml"/>
  <Override PartName="/customXml/itemProps657.xml" ContentType="application/vnd.openxmlformats-officedocument.customXmlProperties+xml"/>
  <Override PartName="/customXml/itemProps658.xml" ContentType="application/vnd.openxmlformats-officedocument.customXmlProperties+xml"/>
  <Override PartName="/customXml/itemProps659.xml" ContentType="application/vnd.openxmlformats-officedocument.customXmlProperties+xml"/>
  <Override PartName="/customXml/itemProps660.xml" ContentType="application/vnd.openxmlformats-officedocument.customXmlProperties+xml"/>
  <Override PartName="/customXml/itemProps661.xml" ContentType="application/vnd.openxmlformats-officedocument.customXmlProperties+xml"/>
  <Override PartName="/customXml/itemProps662.xml" ContentType="application/vnd.openxmlformats-officedocument.customXmlProperties+xml"/>
  <Override PartName="/customXml/itemProps663.xml" ContentType="application/vnd.openxmlformats-officedocument.customXmlProperties+xml"/>
  <Override PartName="/customXml/itemProps664.xml" ContentType="application/vnd.openxmlformats-officedocument.customXmlProperties+xml"/>
  <Override PartName="/customXml/itemProps665.xml" ContentType="application/vnd.openxmlformats-officedocument.customXmlProperties+xml"/>
  <Override PartName="/customXml/itemProps666.xml" ContentType="application/vnd.openxmlformats-officedocument.customXmlProperties+xml"/>
  <Override PartName="/customXml/itemProps667.xml" ContentType="application/vnd.openxmlformats-officedocument.customXmlProperties+xml"/>
  <Override PartName="/customXml/itemProps668.xml" ContentType="application/vnd.openxmlformats-officedocument.customXmlProperties+xml"/>
  <Override PartName="/customXml/itemProps669.xml" ContentType="application/vnd.openxmlformats-officedocument.customXmlProperties+xml"/>
  <Override PartName="/customXml/itemProps670.xml" ContentType="application/vnd.openxmlformats-officedocument.customXmlProperties+xml"/>
  <Override PartName="/customXml/itemProps671.xml" ContentType="application/vnd.openxmlformats-officedocument.customXmlProperties+xml"/>
  <Override PartName="/customXml/itemProps672.xml" ContentType="application/vnd.openxmlformats-officedocument.customXmlProperties+xml"/>
  <Override PartName="/customXml/itemProps673.xml" ContentType="application/vnd.openxmlformats-officedocument.customXmlProperties+xml"/>
  <Override PartName="/customXml/itemProps674.xml" ContentType="application/vnd.openxmlformats-officedocument.customXmlProperties+xml"/>
  <Override PartName="/customXml/itemProps675.xml" ContentType="application/vnd.openxmlformats-officedocument.customXmlProperties+xml"/>
  <Override PartName="/customXml/itemProps676.xml" ContentType="application/vnd.openxmlformats-officedocument.customXmlProperties+xml"/>
  <Override PartName="/customXml/itemProps677.xml" ContentType="application/vnd.openxmlformats-officedocument.customXmlProperties+xml"/>
  <Override PartName="/customXml/itemProps678.xml" ContentType="application/vnd.openxmlformats-officedocument.customXmlProperties+xml"/>
  <Override PartName="/customXml/itemProps679.xml" ContentType="application/vnd.openxmlformats-officedocument.customXmlProperties+xml"/>
  <Override PartName="/customXml/itemProps680.xml" ContentType="application/vnd.openxmlformats-officedocument.customXmlProperties+xml"/>
  <Override PartName="/customXml/itemProps681.xml" ContentType="application/vnd.openxmlformats-officedocument.customXmlProperties+xml"/>
  <Override PartName="/customXml/itemProps682.xml" ContentType="application/vnd.openxmlformats-officedocument.customXmlProperties+xml"/>
  <Override PartName="/customXml/itemProps683.xml" ContentType="application/vnd.openxmlformats-officedocument.customXmlProperties+xml"/>
  <Override PartName="/customXml/itemProps684.xml" ContentType="application/vnd.openxmlformats-officedocument.customXmlProperties+xml"/>
  <Override PartName="/customXml/itemProps685.xml" ContentType="application/vnd.openxmlformats-officedocument.customXmlProperties+xml"/>
  <Override PartName="/customXml/itemProps686.xml" ContentType="application/vnd.openxmlformats-officedocument.customXmlProperties+xml"/>
  <Override PartName="/customXml/itemProps687.xml" ContentType="application/vnd.openxmlformats-officedocument.customXmlProperties+xml"/>
  <Override PartName="/customXml/itemProps688.xml" ContentType="application/vnd.openxmlformats-officedocument.customXmlProperties+xml"/>
  <Override PartName="/customXml/itemProps689.xml" ContentType="application/vnd.openxmlformats-officedocument.customXmlProperties+xml"/>
  <Override PartName="/customXml/itemProps690.xml" ContentType="application/vnd.openxmlformats-officedocument.customXmlProperties+xml"/>
  <Override PartName="/customXml/itemProps691.xml" ContentType="application/vnd.openxmlformats-officedocument.customXmlProperties+xml"/>
  <Override PartName="/customXml/itemProps692.xml" ContentType="application/vnd.openxmlformats-officedocument.customXmlProperties+xml"/>
  <Override PartName="/customXml/itemProps693.xml" ContentType="application/vnd.openxmlformats-officedocument.customXmlProperties+xml"/>
  <Override PartName="/customXml/itemProps694.xml" ContentType="application/vnd.openxmlformats-officedocument.customXmlProperties+xml"/>
  <Override PartName="/customXml/itemProps695.xml" ContentType="application/vnd.openxmlformats-officedocument.customXmlProperties+xml"/>
  <Override PartName="/customXml/itemProps696.xml" ContentType="application/vnd.openxmlformats-officedocument.customXmlProperties+xml"/>
  <Override PartName="/customXml/itemProps697.xml" ContentType="application/vnd.openxmlformats-officedocument.customXmlProperties+xml"/>
  <Override PartName="/customXml/itemProps698.xml" ContentType="application/vnd.openxmlformats-officedocument.customXmlProperties+xml"/>
  <Override PartName="/customXml/itemProps699.xml" ContentType="application/vnd.openxmlformats-officedocument.customXmlProperties+xml"/>
  <Override PartName="/customXml/itemProps700.xml" ContentType="application/vnd.openxmlformats-officedocument.customXmlProperties+xml"/>
  <Override PartName="/customXml/itemProps701.xml" ContentType="application/vnd.openxmlformats-officedocument.customXmlProperties+xml"/>
  <Override PartName="/customXml/itemProps702.xml" ContentType="application/vnd.openxmlformats-officedocument.customXmlProperties+xml"/>
  <Override PartName="/customXml/itemProps703.xml" ContentType="application/vnd.openxmlformats-officedocument.customXmlProperties+xml"/>
  <Override PartName="/customXml/itemProps704.xml" ContentType="application/vnd.openxmlformats-officedocument.customXmlProperties+xml"/>
  <Override PartName="/customXml/itemProps705.xml" ContentType="application/vnd.openxmlformats-officedocument.customXmlProperties+xml"/>
  <Override PartName="/customXml/itemProps706.xml" ContentType="application/vnd.openxmlformats-officedocument.customXmlProperties+xml"/>
  <Override PartName="/customXml/itemProps707.xml" ContentType="application/vnd.openxmlformats-officedocument.customXmlProperties+xml"/>
  <Override PartName="/customXml/itemProps708.xml" ContentType="application/vnd.openxmlformats-officedocument.customXmlProperties+xml"/>
  <Override PartName="/customXml/itemProps709.xml" ContentType="application/vnd.openxmlformats-officedocument.customXmlProperties+xml"/>
  <Override PartName="/customXml/itemProps710.xml" ContentType="application/vnd.openxmlformats-officedocument.customXmlProperties+xml"/>
  <Override PartName="/customXml/itemProps711.xml" ContentType="application/vnd.openxmlformats-officedocument.customXmlProperties+xml"/>
  <Override PartName="/customXml/itemProps712.xml" ContentType="application/vnd.openxmlformats-officedocument.customXmlProperties+xml"/>
  <Override PartName="/customXml/itemProps713.xml" ContentType="application/vnd.openxmlformats-officedocument.customXmlProperties+xml"/>
  <Override PartName="/customXml/itemProps714.xml" ContentType="application/vnd.openxmlformats-officedocument.customXmlProperties+xml"/>
  <Override PartName="/customXml/itemProps715.xml" ContentType="application/vnd.openxmlformats-officedocument.customXmlProperties+xml"/>
  <Override PartName="/customXml/itemProps716.xml" ContentType="application/vnd.openxmlformats-officedocument.customXmlProperties+xml"/>
  <Override PartName="/customXml/itemProps717.xml" ContentType="application/vnd.openxmlformats-officedocument.customXmlProperties+xml"/>
  <Override PartName="/customXml/itemProps718.xml" ContentType="application/vnd.openxmlformats-officedocument.customXmlProperties+xml"/>
  <Override PartName="/customXml/itemProps719.xml" ContentType="application/vnd.openxmlformats-officedocument.customXmlProperties+xml"/>
  <Override PartName="/customXml/itemProps720.xml" ContentType="application/vnd.openxmlformats-officedocument.customXmlProperties+xml"/>
  <Override PartName="/customXml/itemProps721.xml" ContentType="application/vnd.openxmlformats-officedocument.customXmlProperties+xml"/>
  <Override PartName="/customXml/itemProps722.xml" ContentType="application/vnd.openxmlformats-officedocument.customXmlProperties+xml"/>
  <Override PartName="/customXml/itemProps723.xml" ContentType="application/vnd.openxmlformats-officedocument.customXmlProperties+xml"/>
  <Override PartName="/customXml/itemProps724.xml" ContentType="application/vnd.openxmlformats-officedocument.customXmlProperties+xml"/>
  <Override PartName="/customXml/itemProps725.xml" ContentType="application/vnd.openxmlformats-officedocument.customXmlProperties+xml"/>
  <Override PartName="/customXml/itemProps726.xml" ContentType="application/vnd.openxmlformats-officedocument.customXmlProperties+xml"/>
  <Override PartName="/customXml/itemProps727.xml" ContentType="application/vnd.openxmlformats-officedocument.customXmlProperties+xml"/>
  <Override PartName="/customXml/itemProps728.xml" ContentType="application/vnd.openxmlformats-officedocument.customXmlProperties+xml"/>
  <Override PartName="/customXml/itemProps729.xml" ContentType="application/vnd.openxmlformats-officedocument.customXmlProperties+xml"/>
  <Override PartName="/customXml/itemProps730.xml" ContentType="application/vnd.openxmlformats-officedocument.customXmlProperties+xml"/>
  <Override PartName="/customXml/itemProps731.xml" ContentType="application/vnd.openxmlformats-officedocument.customXmlProperties+xml"/>
  <Override PartName="/customXml/itemProps732.xml" ContentType="application/vnd.openxmlformats-officedocument.customXmlProperties+xml"/>
  <Override PartName="/customXml/itemProps733.xml" ContentType="application/vnd.openxmlformats-officedocument.customXmlProperties+xml"/>
  <Override PartName="/customXml/itemProps734.xml" ContentType="application/vnd.openxmlformats-officedocument.customXmlProperties+xml"/>
  <Override PartName="/customXml/itemProps735.xml" ContentType="application/vnd.openxmlformats-officedocument.customXmlProperties+xml"/>
  <Override PartName="/customXml/itemProps736.xml" ContentType="application/vnd.openxmlformats-officedocument.customXmlProperties+xml"/>
  <Override PartName="/customXml/itemProps737.xml" ContentType="application/vnd.openxmlformats-officedocument.customXmlProperties+xml"/>
  <Override PartName="/customXml/itemProps738.xml" ContentType="application/vnd.openxmlformats-officedocument.customXmlProperties+xml"/>
  <Override PartName="/customXml/itemProps739.xml" ContentType="application/vnd.openxmlformats-officedocument.customXmlProperties+xml"/>
  <Override PartName="/customXml/itemProps740.xml" ContentType="application/vnd.openxmlformats-officedocument.customXmlProperties+xml"/>
  <Override PartName="/customXml/itemProps741.xml" ContentType="application/vnd.openxmlformats-officedocument.customXmlProperties+xml"/>
  <Override PartName="/customXml/itemProps742.xml" ContentType="application/vnd.openxmlformats-officedocument.customXmlProperties+xml"/>
  <Override PartName="/customXml/itemProps743.xml" ContentType="application/vnd.openxmlformats-officedocument.customXmlProperties+xml"/>
  <Override PartName="/customXml/itemProps744.xml" ContentType="application/vnd.openxmlformats-officedocument.customXmlProperties+xml"/>
  <Override PartName="/customXml/itemProps745.xml" ContentType="application/vnd.openxmlformats-officedocument.customXmlProperties+xml"/>
  <Override PartName="/customXml/itemProps746.xml" ContentType="application/vnd.openxmlformats-officedocument.customXmlProperties+xml"/>
  <Override PartName="/customXml/itemProps747.xml" ContentType="application/vnd.openxmlformats-officedocument.customXmlProperties+xml"/>
  <Override PartName="/customXml/itemProps748.xml" ContentType="application/vnd.openxmlformats-officedocument.customXmlProperties+xml"/>
  <Override PartName="/customXml/itemProps749.xml" ContentType="application/vnd.openxmlformats-officedocument.customXmlProperties+xml"/>
  <Override PartName="/customXml/itemProps750.xml" ContentType="application/vnd.openxmlformats-officedocument.customXmlProperties+xml"/>
  <Override PartName="/customXml/itemProps751.xml" ContentType="application/vnd.openxmlformats-officedocument.customXmlProperties+xml"/>
  <Override PartName="/customXml/itemProps752.xml" ContentType="application/vnd.openxmlformats-officedocument.customXmlProperties+xml"/>
  <Override PartName="/customXml/itemProps753.xml" ContentType="application/vnd.openxmlformats-officedocument.customXmlProperties+xml"/>
  <Override PartName="/customXml/itemProps754.xml" ContentType="application/vnd.openxmlformats-officedocument.customXmlProperties+xml"/>
  <Override PartName="/customXml/itemProps755.xml" ContentType="application/vnd.openxmlformats-officedocument.customXmlProperties+xml"/>
  <Override PartName="/customXml/itemProps756.xml" ContentType="application/vnd.openxmlformats-officedocument.customXmlProperties+xml"/>
  <Override PartName="/customXml/itemProps757.xml" ContentType="application/vnd.openxmlformats-officedocument.customXmlProperties+xml"/>
  <Override PartName="/customXml/itemProps758.xml" ContentType="application/vnd.openxmlformats-officedocument.customXmlProperties+xml"/>
  <Override PartName="/customXml/itemProps759.xml" ContentType="application/vnd.openxmlformats-officedocument.customXmlProperties+xml"/>
  <Override PartName="/customXml/itemProps760.xml" ContentType="application/vnd.openxmlformats-officedocument.customXmlProperties+xml"/>
  <Override PartName="/customXml/itemProps761.xml" ContentType="application/vnd.openxmlformats-officedocument.customXmlProperties+xml"/>
  <Override PartName="/customXml/itemProps762.xml" ContentType="application/vnd.openxmlformats-officedocument.customXmlProperties+xml"/>
  <Override PartName="/customXml/itemProps763.xml" ContentType="application/vnd.openxmlformats-officedocument.customXmlProperties+xml"/>
  <Override PartName="/customXml/itemProps764.xml" ContentType="application/vnd.openxmlformats-officedocument.customXmlProperties+xml"/>
  <Override PartName="/customXml/itemProps765.xml" ContentType="application/vnd.openxmlformats-officedocument.customXmlProperties+xml"/>
  <Override PartName="/customXml/itemProps766.xml" ContentType="application/vnd.openxmlformats-officedocument.customXmlProperties+xml"/>
  <Override PartName="/customXml/itemProps767.xml" ContentType="application/vnd.openxmlformats-officedocument.customXmlProperties+xml"/>
  <Override PartName="/customXml/itemProps768.xml" ContentType="application/vnd.openxmlformats-officedocument.customXmlProperties+xml"/>
  <Override PartName="/customXml/itemProps769.xml" ContentType="application/vnd.openxmlformats-officedocument.customXmlProperties+xml"/>
  <Override PartName="/customXml/itemProps770.xml" ContentType="application/vnd.openxmlformats-officedocument.customXmlProperties+xml"/>
  <Override PartName="/customXml/itemProps771.xml" ContentType="application/vnd.openxmlformats-officedocument.customXmlProperties+xml"/>
  <Override PartName="/customXml/itemProps772.xml" ContentType="application/vnd.openxmlformats-officedocument.customXmlProperties+xml"/>
  <Override PartName="/customXml/itemProps773.xml" ContentType="application/vnd.openxmlformats-officedocument.customXmlProperties+xml"/>
  <Override PartName="/customXml/itemProps774.xml" ContentType="application/vnd.openxmlformats-officedocument.customXmlProperties+xml"/>
  <Override PartName="/customXml/itemProps775.xml" ContentType="application/vnd.openxmlformats-officedocument.customXmlProperties+xml"/>
  <Override PartName="/customXml/itemProps776.xml" ContentType="application/vnd.openxmlformats-officedocument.customXmlProperties+xml"/>
  <Override PartName="/customXml/itemProps777.xml" ContentType="application/vnd.openxmlformats-officedocument.customXmlProperties+xml"/>
  <Override PartName="/customXml/itemProps778.xml" ContentType="application/vnd.openxmlformats-officedocument.customXmlProperties+xml"/>
  <Override PartName="/customXml/itemProps779.xml" ContentType="application/vnd.openxmlformats-officedocument.customXmlProperties+xml"/>
  <Override PartName="/customXml/itemProps780.xml" ContentType="application/vnd.openxmlformats-officedocument.customXmlProperties+xml"/>
  <Override PartName="/customXml/itemProps781.xml" ContentType="application/vnd.openxmlformats-officedocument.customXmlProperties+xml"/>
  <Override PartName="/customXml/itemProps782.xml" ContentType="application/vnd.openxmlformats-officedocument.customXmlProperties+xml"/>
  <Override PartName="/customXml/itemProps783.xml" ContentType="application/vnd.openxmlformats-officedocument.customXmlProperties+xml"/>
  <Override PartName="/customXml/itemProps784.xml" ContentType="application/vnd.openxmlformats-officedocument.customXmlProperties+xml"/>
  <Override PartName="/customXml/itemProps785.xml" ContentType="application/vnd.openxmlformats-officedocument.customXmlProperties+xml"/>
  <Override PartName="/customXml/itemProps786.xml" ContentType="application/vnd.openxmlformats-officedocument.customXmlProperties+xml"/>
  <Override PartName="/customXml/itemProps787.xml" ContentType="application/vnd.openxmlformats-officedocument.customXmlProperties+xml"/>
  <Override PartName="/customXml/itemProps788.xml" ContentType="application/vnd.openxmlformats-officedocument.customXmlProperties+xml"/>
  <Override PartName="/customXml/itemProps789.xml" ContentType="application/vnd.openxmlformats-officedocument.customXmlProperties+xml"/>
  <Override PartName="/customXml/itemProps790.xml" ContentType="application/vnd.openxmlformats-officedocument.customXmlProperties+xml"/>
  <Override PartName="/customXml/itemProps791.xml" ContentType="application/vnd.openxmlformats-officedocument.customXmlProperties+xml"/>
  <Override PartName="/customXml/itemProps792.xml" ContentType="application/vnd.openxmlformats-officedocument.customXmlProperties+xml"/>
  <Override PartName="/customXml/itemProps793.xml" ContentType="application/vnd.openxmlformats-officedocument.customXmlProperties+xml"/>
  <Override PartName="/customXml/itemProps794.xml" ContentType="application/vnd.openxmlformats-officedocument.customXmlProperties+xml"/>
  <Override PartName="/customXml/itemProps795.xml" ContentType="application/vnd.openxmlformats-officedocument.customXmlProperties+xml"/>
  <Override PartName="/customXml/itemProps796.xml" ContentType="application/vnd.openxmlformats-officedocument.customXmlProperties+xml"/>
  <Override PartName="/customXml/itemProps797.xml" ContentType="application/vnd.openxmlformats-officedocument.customXmlProperties+xml"/>
  <Override PartName="/customXml/itemProps798.xml" ContentType="application/vnd.openxmlformats-officedocument.customXmlProperties+xml"/>
  <Override PartName="/customXml/itemProps799.xml" ContentType="application/vnd.openxmlformats-officedocument.customXmlProperties+xml"/>
  <Override PartName="/customXml/itemProps800.xml" ContentType="application/vnd.openxmlformats-officedocument.customXmlProperties+xml"/>
  <Override PartName="/customXml/itemProps801.xml" ContentType="application/vnd.openxmlformats-officedocument.customXmlProperties+xml"/>
  <Override PartName="/customXml/itemProps802.xml" ContentType="application/vnd.openxmlformats-officedocument.customXmlProperties+xml"/>
  <Override PartName="/customXml/itemProps803.xml" ContentType="application/vnd.openxmlformats-officedocument.customXmlProperties+xml"/>
  <Override PartName="/customXml/itemProps804.xml" ContentType="application/vnd.openxmlformats-officedocument.customXmlProperties+xml"/>
  <Override PartName="/customXml/itemProps805.xml" ContentType="application/vnd.openxmlformats-officedocument.customXmlProperties+xml"/>
  <Override PartName="/customXml/itemProps806.xml" ContentType="application/vnd.openxmlformats-officedocument.customXmlProperties+xml"/>
  <Override PartName="/customXml/itemProps807.xml" ContentType="application/vnd.openxmlformats-officedocument.customXmlProperties+xml"/>
  <Override PartName="/customXml/itemProps808.xml" ContentType="application/vnd.openxmlformats-officedocument.customXmlProperties+xml"/>
  <Override PartName="/customXml/itemProps809.xml" ContentType="application/vnd.openxmlformats-officedocument.customXmlProperties+xml"/>
  <Override PartName="/customXml/itemProps810.xml" ContentType="application/vnd.openxmlformats-officedocument.customXmlProperties+xml"/>
  <Override PartName="/customXml/itemProps811.xml" ContentType="application/vnd.openxmlformats-officedocument.customXmlProperties+xml"/>
  <Override PartName="/customXml/itemProps812.xml" ContentType="application/vnd.openxmlformats-officedocument.customXmlProperties+xml"/>
  <Override PartName="/customXml/itemProps813.xml" ContentType="application/vnd.openxmlformats-officedocument.customXmlProperties+xml"/>
  <Override PartName="/customXml/itemProps814.xml" ContentType="application/vnd.openxmlformats-officedocument.customXmlProperties+xml"/>
  <Override PartName="/customXml/itemProps815.xml" ContentType="application/vnd.openxmlformats-officedocument.customXmlProperties+xml"/>
  <Override PartName="/customXml/itemProps816.xml" ContentType="application/vnd.openxmlformats-officedocument.customXmlProperties+xml"/>
  <Override PartName="/customXml/itemProps817.xml" ContentType="application/vnd.openxmlformats-officedocument.customXmlProperties+xml"/>
  <Override PartName="/customXml/itemProps818.xml" ContentType="application/vnd.openxmlformats-officedocument.customXmlProperties+xml"/>
  <Override PartName="/customXml/itemProps819.xml" ContentType="application/vnd.openxmlformats-officedocument.customXmlProperties+xml"/>
  <Override PartName="/customXml/itemProps820.xml" ContentType="application/vnd.openxmlformats-officedocument.customXmlProperties+xml"/>
  <Override PartName="/customXml/itemProps821.xml" ContentType="application/vnd.openxmlformats-officedocument.customXmlProperties+xml"/>
  <Override PartName="/customXml/itemProps822.xml" ContentType="application/vnd.openxmlformats-officedocument.customXmlProperties+xml"/>
  <Override PartName="/customXml/itemProps823.xml" ContentType="application/vnd.openxmlformats-officedocument.customXmlProperties+xml"/>
  <Override PartName="/customXml/itemProps824.xml" ContentType="application/vnd.openxmlformats-officedocument.customXmlProperties+xml"/>
  <Override PartName="/customXml/itemProps825.xml" ContentType="application/vnd.openxmlformats-officedocument.customXmlProperties+xml"/>
  <Override PartName="/customXml/itemProps826.xml" ContentType="application/vnd.openxmlformats-officedocument.customXmlProperties+xml"/>
  <Override PartName="/customXml/itemProps827.xml" ContentType="application/vnd.openxmlformats-officedocument.customXmlProperties+xml"/>
  <Override PartName="/customXml/itemProps828.xml" ContentType="application/vnd.openxmlformats-officedocument.customXmlProperties+xml"/>
  <Override PartName="/customXml/itemProps829.xml" ContentType="application/vnd.openxmlformats-officedocument.customXmlProperties+xml"/>
  <Override PartName="/customXml/itemProps830.xml" ContentType="application/vnd.openxmlformats-officedocument.customXmlProperties+xml"/>
  <Override PartName="/customXml/itemProps831.xml" ContentType="application/vnd.openxmlformats-officedocument.customXmlProperties+xml"/>
  <Override PartName="/customXml/itemProps832.xml" ContentType="application/vnd.openxmlformats-officedocument.customXmlProperties+xml"/>
  <Override PartName="/customXml/itemProps833.xml" ContentType="application/vnd.openxmlformats-officedocument.customXmlProperties+xml"/>
  <Override PartName="/customXml/itemProps834.xml" ContentType="application/vnd.openxmlformats-officedocument.customXmlProperties+xml"/>
  <Override PartName="/customXml/itemProps835.xml" ContentType="application/vnd.openxmlformats-officedocument.customXmlProperties+xml"/>
  <Override PartName="/customXml/itemProps836.xml" ContentType="application/vnd.openxmlformats-officedocument.customXmlProperties+xml"/>
  <Override PartName="/customXml/itemProps837.xml" ContentType="application/vnd.openxmlformats-officedocument.customXmlProperties+xml"/>
  <Override PartName="/customXml/itemProps838.xml" ContentType="application/vnd.openxmlformats-officedocument.customXmlProperties+xml"/>
  <Override PartName="/customXml/itemProps839.xml" ContentType="application/vnd.openxmlformats-officedocument.customXmlProperties+xml"/>
  <Override PartName="/customXml/itemProps840.xml" ContentType="application/vnd.openxmlformats-officedocument.customXmlProperties+xml"/>
  <Override PartName="/customXml/itemProps841.xml" ContentType="application/vnd.openxmlformats-officedocument.customXmlProperties+xml"/>
  <Override PartName="/customXml/itemProps842.xml" ContentType="application/vnd.openxmlformats-officedocument.customXmlProperties+xml"/>
  <Override PartName="/customXml/itemProps843.xml" ContentType="application/vnd.openxmlformats-officedocument.customXmlProperties+xml"/>
  <Override PartName="/customXml/itemProps844.xml" ContentType="application/vnd.openxmlformats-officedocument.customXmlProperties+xml"/>
  <Override PartName="/customXml/itemProps845.xml" ContentType="application/vnd.openxmlformats-officedocument.customXmlProperties+xml"/>
  <Override PartName="/customXml/itemProps846.xml" ContentType="application/vnd.openxmlformats-officedocument.customXmlProperties+xml"/>
  <Override PartName="/customXml/itemProps847.xml" ContentType="application/vnd.openxmlformats-officedocument.customXmlProperties+xml"/>
  <Override PartName="/customXml/itemProps848.xml" ContentType="application/vnd.openxmlformats-officedocument.customXmlProperties+xml"/>
  <Override PartName="/customXml/itemProps849.xml" ContentType="application/vnd.openxmlformats-officedocument.customXmlProperties+xml"/>
  <Override PartName="/customXml/itemProps850.xml" ContentType="application/vnd.openxmlformats-officedocument.customXmlProperties+xml"/>
  <Override PartName="/customXml/itemProps851.xml" ContentType="application/vnd.openxmlformats-officedocument.customXmlProperties+xml"/>
  <Override PartName="/customXml/itemProps852.xml" ContentType="application/vnd.openxmlformats-officedocument.customXmlProperties+xml"/>
  <Override PartName="/customXml/itemProps853.xml" ContentType="application/vnd.openxmlformats-officedocument.customXmlProperties+xml"/>
  <Override PartName="/customXml/itemProps854.xml" ContentType="application/vnd.openxmlformats-officedocument.customXmlProperties+xml"/>
  <Override PartName="/customXml/itemProps855.xml" ContentType="application/vnd.openxmlformats-officedocument.customXmlProperties+xml"/>
  <Override PartName="/customXml/itemProps856.xml" ContentType="application/vnd.openxmlformats-officedocument.customXmlProperties+xml"/>
  <Override PartName="/customXml/itemProps857.xml" ContentType="application/vnd.openxmlformats-officedocument.customXmlProperties+xml"/>
  <Override PartName="/customXml/itemProps858.xml" ContentType="application/vnd.openxmlformats-officedocument.customXmlProperties+xml"/>
  <Override PartName="/customXml/itemProps859.xml" ContentType="application/vnd.openxmlformats-officedocument.customXmlProperties+xml"/>
  <Override PartName="/customXml/itemProps860.xml" ContentType="application/vnd.openxmlformats-officedocument.customXmlProperties+xml"/>
  <Override PartName="/customXml/itemProps861.xml" ContentType="application/vnd.openxmlformats-officedocument.customXmlProperties+xml"/>
  <Override PartName="/customXml/itemProps862.xml" ContentType="application/vnd.openxmlformats-officedocument.customXmlProperties+xml"/>
  <Override PartName="/customXml/itemProps863.xml" ContentType="application/vnd.openxmlformats-officedocument.customXmlProperties+xml"/>
  <Override PartName="/customXml/itemProps864.xml" ContentType="application/vnd.openxmlformats-officedocument.customXmlProperties+xml"/>
  <Override PartName="/customXml/itemProps865.xml" ContentType="application/vnd.openxmlformats-officedocument.customXmlProperties+xml"/>
  <Override PartName="/customXml/itemProps866.xml" ContentType="application/vnd.openxmlformats-officedocument.customXmlProperties+xml"/>
  <Override PartName="/customXml/itemProps867.xml" ContentType="application/vnd.openxmlformats-officedocument.customXmlProperties+xml"/>
  <Override PartName="/customXml/itemProps868.xml" ContentType="application/vnd.openxmlformats-officedocument.customXmlProperties+xml"/>
  <Override PartName="/customXml/itemProps869.xml" ContentType="application/vnd.openxmlformats-officedocument.customXmlProperties+xml"/>
  <Override PartName="/customXml/itemProps870.xml" ContentType="application/vnd.openxmlformats-officedocument.customXmlProperties+xml"/>
  <Override PartName="/customXml/itemProps871.xml" ContentType="application/vnd.openxmlformats-officedocument.customXmlProperties+xml"/>
  <Override PartName="/customXml/itemProps872.xml" ContentType="application/vnd.openxmlformats-officedocument.customXmlProperties+xml"/>
  <Override PartName="/customXml/itemProps873.xml" ContentType="application/vnd.openxmlformats-officedocument.customXmlProperties+xml"/>
  <Override PartName="/customXml/itemProps874.xml" ContentType="application/vnd.openxmlformats-officedocument.customXmlProperties+xml"/>
  <Override PartName="/customXml/itemProps875.xml" ContentType="application/vnd.openxmlformats-officedocument.customXmlProperties+xml"/>
  <Override PartName="/customXml/itemProps876.xml" ContentType="application/vnd.openxmlformats-officedocument.customXmlProperties+xml"/>
  <Override PartName="/customXml/itemProps877.xml" ContentType="application/vnd.openxmlformats-officedocument.customXmlProperties+xml"/>
  <Override PartName="/customXml/itemProps878.xml" ContentType="application/vnd.openxmlformats-officedocument.customXmlProperties+xml"/>
  <Override PartName="/customXml/itemProps879.xml" ContentType="application/vnd.openxmlformats-officedocument.customXmlProperties+xml"/>
  <Override PartName="/customXml/itemProps880.xml" ContentType="application/vnd.openxmlformats-officedocument.customXmlProperties+xml"/>
  <Override PartName="/customXml/itemProps881.xml" ContentType="application/vnd.openxmlformats-officedocument.customXmlProperties+xml"/>
  <Override PartName="/customXml/itemProps882.xml" ContentType="application/vnd.openxmlformats-officedocument.customXmlProperties+xml"/>
  <Override PartName="/customXml/itemProps883.xml" ContentType="application/vnd.openxmlformats-officedocument.customXmlProperties+xml"/>
  <Override PartName="/customXml/itemProps884.xml" ContentType="application/vnd.openxmlformats-officedocument.customXmlProperties+xml"/>
  <Override PartName="/customXml/itemProps885.xml" ContentType="application/vnd.openxmlformats-officedocument.customXmlProperties+xml"/>
  <Override PartName="/customXml/itemProps886.xml" ContentType="application/vnd.openxmlformats-officedocument.customXmlProperties+xml"/>
  <Override PartName="/customXml/itemProps887.xml" ContentType="application/vnd.openxmlformats-officedocument.customXmlProperties+xml"/>
  <Override PartName="/customXml/itemProps888.xml" ContentType="application/vnd.openxmlformats-officedocument.customXmlProperties+xml"/>
  <Override PartName="/customXml/itemProps889.xml" ContentType="application/vnd.openxmlformats-officedocument.customXmlProperties+xml"/>
  <Override PartName="/customXml/itemProps890.xml" ContentType="application/vnd.openxmlformats-officedocument.customXmlProperties+xml"/>
  <Override PartName="/customXml/itemProps891.xml" ContentType="application/vnd.openxmlformats-officedocument.customXmlProperties+xml"/>
  <Override PartName="/customXml/itemProps892.xml" ContentType="application/vnd.openxmlformats-officedocument.customXmlProperties+xml"/>
  <Override PartName="/customXml/itemProps893.xml" ContentType="application/vnd.openxmlformats-officedocument.customXmlProperties+xml"/>
  <Override PartName="/customXml/itemProps894.xml" ContentType="application/vnd.openxmlformats-officedocument.customXmlProperties+xml"/>
  <Override PartName="/customXml/itemProps895.xml" ContentType="application/vnd.openxmlformats-officedocument.customXmlProperties+xml"/>
  <Override PartName="/customXml/itemProps896.xml" ContentType="application/vnd.openxmlformats-officedocument.customXmlProperties+xml"/>
  <Override PartName="/customXml/itemProps897.xml" ContentType="application/vnd.openxmlformats-officedocument.customXmlProperties+xml"/>
  <Override PartName="/customXml/itemProps898.xml" ContentType="application/vnd.openxmlformats-officedocument.customXmlProperties+xml"/>
  <Override PartName="/customXml/itemProps899.xml" ContentType="application/vnd.openxmlformats-officedocument.customXmlProperties+xml"/>
  <Override PartName="/customXml/itemProps900.xml" ContentType="application/vnd.openxmlformats-officedocument.customXmlProperties+xml"/>
  <Override PartName="/customXml/itemProps901.xml" ContentType="application/vnd.openxmlformats-officedocument.customXmlProperties+xml"/>
  <Override PartName="/customXml/itemProps902.xml" ContentType="application/vnd.openxmlformats-officedocument.customXmlProperties+xml"/>
  <Override PartName="/customXml/itemProps903.xml" ContentType="application/vnd.openxmlformats-officedocument.customXmlProperties+xml"/>
  <Override PartName="/customXml/itemProps904.xml" ContentType="application/vnd.openxmlformats-officedocument.customXmlProperties+xml"/>
  <Override PartName="/customXml/itemProps905.xml" ContentType="application/vnd.openxmlformats-officedocument.customXmlProperties+xml"/>
  <Override PartName="/customXml/itemProps906.xml" ContentType="application/vnd.openxmlformats-officedocument.customXmlProperties+xml"/>
  <Override PartName="/customXml/itemProps907.xml" ContentType="application/vnd.openxmlformats-officedocument.customXmlProperties+xml"/>
  <Override PartName="/customXml/itemProps908.xml" ContentType="application/vnd.openxmlformats-officedocument.customXmlProperties+xml"/>
  <Override PartName="/customXml/itemProps909.xml" ContentType="application/vnd.openxmlformats-officedocument.customXmlProperties+xml"/>
  <Override PartName="/customXml/itemProps910.xml" ContentType="application/vnd.openxmlformats-officedocument.customXmlProperties+xml"/>
  <Override PartName="/customXml/itemProps911.xml" ContentType="application/vnd.openxmlformats-officedocument.customXmlProperties+xml"/>
  <Override PartName="/customXml/itemProps912.xml" ContentType="application/vnd.openxmlformats-officedocument.customXmlProperties+xml"/>
  <Override PartName="/customXml/itemProps913.xml" ContentType="application/vnd.openxmlformats-officedocument.customXmlProperties+xml"/>
  <Override PartName="/customXml/itemProps914.xml" ContentType="application/vnd.openxmlformats-officedocument.customXmlProperties+xml"/>
  <Override PartName="/customXml/itemProps915.xml" ContentType="application/vnd.openxmlformats-officedocument.customXmlProperties+xml"/>
  <Override PartName="/customXml/itemProps916.xml" ContentType="application/vnd.openxmlformats-officedocument.customXmlProperties+xml"/>
  <Override PartName="/customXml/itemProps917.xml" ContentType="application/vnd.openxmlformats-officedocument.customXmlProperties+xml"/>
  <Override PartName="/customXml/itemProps918.xml" ContentType="application/vnd.openxmlformats-officedocument.customXmlProperties+xml"/>
  <Override PartName="/customXml/itemProps919.xml" ContentType="application/vnd.openxmlformats-officedocument.customXmlProperties+xml"/>
  <Override PartName="/customXml/itemProps920.xml" ContentType="application/vnd.openxmlformats-officedocument.customXmlProperties+xml"/>
  <Override PartName="/customXml/itemProps921.xml" ContentType="application/vnd.openxmlformats-officedocument.customXmlProperties+xml"/>
  <Override PartName="/customXml/itemProps922.xml" ContentType="application/vnd.openxmlformats-officedocument.customXmlProperties+xml"/>
  <Override PartName="/customXml/itemProps923.xml" ContentType="application/vnd.openxmlformats-officedocument.customXmlProperties+xml"/>
  <Override PartName="/customXml/itemProps924.xml" ContentType="application/vnd.openxmlformats-officedocument.customXmlProperties+xml"/>
  <Override PartName="/customXml/itemProps925.xml" ContentType="application/vnd.openxmlformats-officedocument.customXmlProperties+xml"/>
  <Override PartName="/customXml/itemProps926.xml" ContentType="application/vnd.openxmlformats-officedocument.customXmlProperties+xml"/>
  <Override PartName="/customXml/itemProps927.xml" ContentType="application/vnd.openxmlformats-officedocument.customXmlProperties+xml"/>
  <Override PartName="/customXml/itemProps928.xml" ContentType="application/vnd.openxmlformats-officedocument.customXmlProperties+xml"/>
  <Override PartName="/customXml/itemProps929.xml" ContentType="application/vnd.openxmlformats-officedocument.customXmlProperties+xml"/>
  <Override PartName="/customXml/itemProps930.xml" ContentType="application/vnd.openxmlformats-officedocument.customXmlProperties+xml"/>
  <Override PartName="/customXml/itemProps931.xml" ContentType="application/vnd.openxmlformats-officedocument.customXmlProperties+xml"/>
  <Override PartName="/customXml/itemProps932.xml" ContentType="application/vnd.openxmlformats-officedocument.customXmlProperties+xml"/>
  <Override PartName="/customXml/itemProps933.xml" ContentType="application/vnd.openxmlformats-officedocument.customXmlProperties+xml"/>
  <Override PartName="/customXml/itemProps934.xml" ContentType="application/vnd.openxmlformats-officedocument.customXmlProperties+xml"/>
  <Override PartName="/customXml/itemProps935.xml" ContentType="application/vnd.openxmlformats-officedocument.customXmlProperties+xml"/>
  <Override PartName="/customXml/itemProps936.xml" ContentType="application/vnd.openxmlformats-officedocument.customXmlProperties+xml"/>
  <Override PartName="/customXml/itemProps937.xml" ContentType="application/vnd.openxmlformats-officedocument.customXmlProperties+xml"/>
  <Override PartName="/customXml/itemProps938.xml" ContentType="application/vnd.openxmlformats-officedocument.customXmlProperties+xml"/>
  <Override PartName="/customXml/itemProps939.xml" ContentType="application/vnd.openxmlformats-officedocument.customXmlProperties+xml"/>
  <Override PartName="/customXml/itemProps940.xml" ContentType="application/vnd.openxmlformats-officedocument.customXmlProperties+xml"/>
  <Override PartName="/customXml/itemProps941.xml" ContentType="application/vnd.openxmlformats-officedocument.customXmlProperties+xml"/>
  <Override PartName="/customXml/itemProps942.xml" ContentType="application/vnd.openxmlformats-officedocument.customXmlProperties+xml"/>
  <Override PartName="/customXml/itemProps943.xml" ContentType="application/vnd.openxmlformats-officedocument.customXmlProperties+xml"/>
  <Override PartName="/customXml/itemProps944.xml" ContentType="application/vnd.openxmlformats-officedocument.customXmlProperties+xml"/>
  <Override PartName="/customXml/itemProps945.xml" ContentType="application/vnd.openxmlformats-officedocument.customXmlProperties+xml"/>
  <Override PartName="/customXml/itemProps946.xml" ContentType="application/vnd.openxmlformats-officedocument.customXmlProperties+xml"/>
  <Override PartName="/customXml/itemProps947.xml" ContentType="application/vnd.openxmlformats-officedocument.customXmlProperties+xml"/>
  <Override PartName="/customXml/itemProps948.xml" ContentType="application/vnd.openxmlformats-officedocument.customXmlProperties+xml"/>
  <Override PartName="/customXml/itemProps949.xml" ContentType="application/vnd.openxmlformats-officedocument.customXmlProperties+xml"/>
  <Override PartName="/customXml/itemProps950.xml" ContentType="application/vnd.openxmlformats-officedocument.customXmlProperties+xml"/>
  <Override PartName="/customXml/itemProps951.xml" ContentType="application/vnd.openxmlformats-officedocument.customXmlProperties+xml"/>
  <Override PartName="/customXml/itemProps952.xml" ContentType="application/vnd.openxmlformats-officedocument.customXmlProperties+xml"/>
  <Override PartName="/customXml/itemProps953.xml" ContentType="application/vnd.openxmlformats-officedocument.customXmlProperties+xml"/>
  <Override PartName="/customXml/itemProps954.xml" ContentType="application/vnd.openxmlformats-officedocument.customXmlProperties+xml"/>
  <Override PartName="/customXml/itemProps955.xml" ContentType="application/vnd.openxmlformats-officedocument.customXmlProperties+xml"/>
  <Override PartName="/customXml/itemProps956.xml" ContentType="application/vnd.openxmlformats-officedocument.customXmlProperties+xml"/>
  <Override PartName="/customXml/itemProps957.xml" ContentType="application/vnd.openxmlformats-officedocument.customXmlProperties+xml"/>
  <Override PartName="/customXml/itemProps958.xml" ContentType="application/vnd.openxmlformats-officedocument.customXmlProperties+xml"/>
  <Override PartName="/customXml/itemProps959.xml" ContentType="application/vnd.openxmlformats-officedocument.customXmlProperties+xml"/>
  <Override PartName="/customXml/itemProps960.xml" ContentType="application/vnd.openxmlformats-officedocument.customXmlProperties+xml"/>
  <Override PartName="/customXml/itemProps961.xml" ContentType="application/vnd.openxmlformats-officedocument.customXmlProperties+xml"/>
  <Override PartName="/customXml/itemProps962.xml" ContentType="application/vnd.openxmlformats-officedocument.customXmlProperties+xml"/>
  <Override PartName="/customXml/itemProps963.xml" ContentType="application/vnd.openxmlformats-officedocument.customXmlProperties+xml"/>
  <Override PartName="/customXml/itemProps964.xml" ContentType="application/vnd.openxmlformats-officedocument.customXmlProperties+xml"/>
  <Override PartName="/customXml/itemProps965.xml" ContentType="application/vnd.openxmlformats-officedocument.customXmlProperties+xml"/>
  <Override PartName="/customXml/itemProps966.xml" ContentType="application/vnd.openxmlformats-officedocument.customXmlProperties+xml"/>
  <Override PartName="/customXml/itemProps967.xml" ContentType="application/vnd.openxmlformats-officedocument.customXmlProperties+xml"/>
  <Override PartName="/customXml/itemProps968.xml" ContentType="application/vnd.openxmlformats-officedocument.customXmlProperties+xml"/>
  <Override PartName="/customXml/itemProps969.xml" ContentType="application/vnd.openxmlformats-officedocument.customXmlProperties+xml"/>
  <Override PartName="/customXml/itemProps970.xml" ContentType="application/vnd.openxmlformats-officedocument.customXmlProperties+xml"/>
  <Override PartName="/customXml/itemProps971.xml" ContentType="application/vnd.openxmlformats-officedocument.customXmlProperties+xml"/>
  <Override PartName="/customXml/itemProps972.xml" ContentType="application/vnd.openxmlformats-officedocument.customXmlProperties+xml"/>
  <Override PartName="/customXml/itemProps973.xml" ContentType="application/vnd.openxmlformats-officedocument.customXmlProperties+xml"/>
  <Override PartName="/customXml/itemProps974.xml" ContentType="application/vnd.openxmlformats-officedocument.customXmlProperties+xml"/>
  <Override PartName="/customXml/itemProps975.xml" ContentType="application/vnd.openxmlformats-officedocument.customXmlProperties+xml"/>
  <Override PartName="/customXml/itemProps976.xml" ContentType="application/vnd.openxmlformats-officedocument.customXmlProperties+xml"/>
  <Override PartName="/customXml/itemProps977.xml" ContentType="application/vnd.openxmlformats-officedocument.customXmlProperties+xml"/>
  <Override PartName="/customXml/itemProps978.xml" ContentType="application/vnd.openxmlformats-officedocument.customXmlProperties+xml"/>
  <Override PartName="/customXml/itemProps979.xml" ContentType="application/vnd.openxmlformats-officedocument.customXmlProperties+xml"/>
  <Override PartName="/customXml/itemProps980.xml" ContentType="application/vnd.openxmlformats-officedocument.customXmlProperties+xml"/>
  <Override PartName="/customXml/itemProps981.xml" ContentType="application/vnd.openxmlformats-officedocument.customXmlProperties+xml"/>
  <Override PartName="/customXml/itemProps982.xml" ContentType="application/vnd.openxmlformats-officedocument.customXmlProperties+xml"/>
  <Override PartName="/customXml/itemProps983.xml" ContentType="application/vnd.openxmlformats-officedocument.customXmlProperties+xml"/>
  <Override PartName="/customXml/itemProps984.xml" ContentType="application/vnd.openxmlformats-officedocument.customXmlProperties+xml"/>
  <Override PartName="/customXml/itemProps985.xml" ContentType="application/vnd.openxmlformats-officedocument.customXmlProperties+xml"/>
  <Override PartName="/customXml/itemProps986.xml" ContentType="application/vnd.openxmlformats-officedocument.customXmlProperties+xml"/>
  <Override PartName="/customXml/itemProps987.xml" ContentType="application/vnd.openxmlformats-officedocument.customXmlProperties+xml"/>
  <Override PartName="/customXml/itemProps988.xml" ContentType="application/vnd.openxmlformats-officedocument.customXmlProperties+xml"/>
  <Override PartName="/customXml/itemProps989.xml" ContentType="application/vnd.openxmlformats-officedocument.customXmlProperties+xml"/>
  <Override PartName="/customXml/itemProps990.xml" ContentType="application/vnd.openxmlformats-officedocument.customXmlProperties+xml"/>
  <Override PartName="/customXml/itemProps991.xml" ContentType="application/vnd.openxmlformats-officedocument.customXmlProperties+xml"/>
  <Override PartName="/customXml/itemProps992.xml" ContentType="application/vnd.openxmlformats-officedocument.customXmlProperties+xml"/>
  <Override PartName="/customXml/itemProps993.xml" ContentType="application/vnd.openxmlformats-officedocument.customXmlProperties+xml"/>
  <Override PartName="/customXml/itemProps994.xml" ContentType="application/vnd.openxmlformats-officedocument.customXmlProperties+xml"/>
  <Override PartName="/customXml/itemProps995.xml" ContentType="application/vnd.openxmlformats-officedocument.customXmlProperties+xml"/>
  <Override PartName="/customXml/itemProps996.xml" ContentType="application/vnd.openxmlformats-officedocument.customXmlProperties+xml"/>
  <Override PartName="/customXml/itemProps997.xml" ContentType="application/vnd.openxmlformats-officedocument.customXmlProperties+xml"/>
  <Override PartName="/customXml/itemProps998.xml" ContentType="application/vnd.openxmlformats-officedocument.customXmlProperties+xml"/>
  <Override PartName="/customXml/itemProps999.xml" ContentType="application/vnd.openxmlformats-officedocument.customXmlProperties+xml"/>
  <Override PartName="/customXml/itemProps1000.xml" ContentType="application/vnd.openxmlformats-officedocument.customXmlProperties+xml"/>
  <Override PartName="/customXml/itemProps1001.xml" ContentType="application/vnd.openxmlformats-officedocument.customXmlProperties+xml"/>
  <Override PartName="/customXml/itemProps1002.xml" ContentType="application/vnd.openxmlformats-officedocument.customXmlProperties+xml"/>
  <Override PartName="/customXml/itemProps1003.xml" ContentType="application/vnd.openxmlformats-officedocument.customXmlProperties+xml"/>
  <Override PartName="/customXml/itemProps1004.xml" ContentType="application/vnd.openxmlformats-officedocument.customXmlProperties+xml"/>
  <Override PartName="/customXml/itemProps1005.xml" ContentType="application/vnd.openxmlformats-officedocument.customXmlProperties+xml"/>
  <Override PartName="/customXml/itemProps1006.xml" ContentType="application/vnd.openxmlformats-officedocument.customXmlProperties+xml"/>
  <Override PartName="/customXml/itemProps1007.xml" ContentType="application/vnd.openxmlformats-officedocument.customXmlProperties+xml"/>
  <Override PartName="/customXml/itemProps1008.xml" ContentType="application/vnd.openxmlformats-officedocument.customXmlProperties+xml"/>
  <Override PartName="/customXml/itemProps1009.xml" ContentType="application/vnd.openxmlformats-officedocument.customXmlProperties+xml"/>
  <Override PartName="/customXml/itemProps1010.xml" ContentType="application/vnd.openxmlformats-officedocument.customXmlProperties+xml"/>
  <Override PartName="/customXml/itemProps1011.xml" ContentType="application/vnd.openxmlformats-officedocument.customXmlProperties+xml"/>
  <Override PartName="/customXml/itemProps1012.xml" ContentType="application/vnd.openxmlformats-officedocument.customXmlProperties+xml"/>
  <Override PartName="/customXml/itemProps1013.xml" ContentType="application/vnd.openxmlformats-officedocument.customXmlProperties+xml"/>
  <Override PartName="/customXml/itemProps1014.xml" ContentType="application/vnd.openxmlformats-officedocument.customXmlProperties+xml"/>
  <Override PartName="/customXml/itemProps1015.xml" ContentType="application/vnd.openxmlformats-officedocument.customXmlProperties+xml"/>
  <Override PartName="/customXml/itemProps1016.xml" ContentType="application/vnd.openxmlformats-officedocument.customXmlProperties+xml"/>
  <Override PartName="/customXml/itemProps1017.xml" ContentType="application/vnd.openxmlformats-officedocument.customXmlProperties+xml"/>
  <Override PartName="/customXml/itemProps1018.xml" ContentType="application/vnd.openxmlformats-officedocument.customXmlProperties+xml"/>
  <Override PartName="/customXml/itemProps1019.xml" ContentType="application/vnd.openxmlformats-officedocument.customXmlProperties+xml"/>
  <Override PartName="/customXml/itemProps1020.xml" ContentType="application/vnd.openxmlformats-officedocument.customXmlProperties+xml"/>
  <Override PartName="/customXml/itemProps1021.xml" ContentType="application/vnd.openxmlformats-officedocument.customXmlProperties+xml"/>
  <Override PartName="/customXml/itemProps1022.xml" ContentType="application/vnd.openxmlformats-officedocument.customXmlProperties+xml"/>
  <Override PartName="/customXml/itemProps1023.xml" ContentType="application/vnd.openxmlformats-officedocument.customXmlProperties+xml"/>
  <Override PartName="/customXml/itemProps1024.xml" ContentType="application/vnd.openxmlformats-officedocument.customXmlProperties+xml"/>
  <Override PartName="/customXml/itemProps1025.xml" ContentType="application/vnd.openxmlformats-officedocument.customXmlProperties+xml"/>
  <Override PartName="/customXml/itemProps1026.xml" ContentType="application/vnd.openxmlformats-officedocument.customXmlProperties+xml"/>
  <Override PartName="/customXml/itemProps1027.xml" ContentType="application/vnd.openxmlformats-officedocument.customXmlProperties+xml"/>
  <Override PartName="/customXml/itemProps1028.xml" ContentType="application/vnd.openxmlformats-officedocument.customXmlProperties+xml"/>
  <Override PartName="/customXml/itemProps1029.xml" ContentType="application/vnd.openxmlformats-officedocument.customXmlProperties+xml"/>
  <Override PartName="/customXml/itemProps1030.xml" ContentType="application/vnd.openxmlformats-officedocument.customXmlProperties+xml"/>
  <Override PartName="/customXml/itemProps1031.xml" ContentType="application/vnd.openxmlformats-officedocument.customXmlProperties+xml"/>
  <Override PartName="/customXml/itemProps1032.xml" ContentType="application/vnd.openxmlformats-officedocument.customXmlProperties+xml"/>
  <Override PartName="/customXml/itemProps1033.xml" ContentType="application/vnd.openxmlformats-officedocument.customXmlProperties+xml"/>
  <Override PartName="/customXml/itemProps1034.xml" ContentType="application/vnd.openxmlformats-officedocument.customXmlProperties+xml"/>
  <Override PartName="/customXml/itemProps1035.xml" ContentType="application/vnd.openxmlformats-officedocument.customXmlProperties+xml"/>
  <Override PartName="/customXml/itemProps1036.xml" ContentType="application/vnd.openxmlformats-officedocument.customXmlProperties+xml"/>
  <Override PartName="/customXml/itemProps1037.xml" ContentType="application/vnd.openxmlformats-officedocument.customXmlProperties+xml"/>
  <Override PartName="/customXml/itemProps1038.xml" ContentType="application/vnd.openxmlformats-officedocument.customXmlProperties+xml"/>
  <Override PartName="/customXml/itemProps1039.xml" ContentType="application/vnd.openxmlformats-officedocument.customXmlProperties+xml"/>
  <Override PartName="/customXml/itemProps1040.xml" ContentType="application/vnd.openxmlformats-officedocument.customXmlProperties+xml"/>
  <Override PartName="/customXml/itemProps1041.xml" ContentType="application/vnd.openxmlformats-officedocument.customXmlProperties+xml"/>
  <Override PartName="/customXml/itemProps1042.xml" ContentType="application/vnd.openxmlformats-officedocument.customXmlProperties+xml"/>
  <Override PartName="/customXml/itemProps1043.xml" ContentType="application/vnd.openxmlformats-officedocument.customXmlProperties+xml"/>
  <Override PartName="/customXml/itemProps1044.xml" ContentType="application/vnd.openxmlformats-officedocument.customXmlProperties+xml"/>
  <Override PartName="/customXml/itemProps1045.xml" ContentType="application/vnd.openxmlformats-officedocument.customXmlProperties+xml"/>
  <Override PartName="/customXml/itemProps1046.xml" ContentType="application/vnd.openxmlformats-officedocument.customXmlProperties+xml"/>
  <Override PartName="/customXml/itemProps1047.xml" ContentType="application/vnd.openxmlformats-officedocument.customXmlProperties+xml"/>
  <Override PartName="/customXml/itemProps1048.xml" ContentType="application/vnd.openxmlformats-officedocument.customXmlProperties+xml"/>
  <Override PartName="/customXml/itemProps1049.xml" ContentType="application/vnd.openxmlformats-officedocument.customXmlProperties+xml"/>
  <Override PartName="/customXml/itemProps1050.xml" ContentType="application/vnd.openxmlformats-officedocument.customXmlProperties+xml"/>
  <Override PartName="/customXml/itemProps1051.xml" ContentType="application/vnd.openxmlformats-officedocument.customXmlProperties+xml"/>
  <Override PartName="/customXml/itemProps1052.xml" ContentType="application/vnd.openxmlformats-officedocument.customXmlProperties+xml"/>
  <Override PartName="/customXml/itemProps1053.xml" ContentType="application/vnd.openxmlformats-officedocument.customXmlProperties+xml"/>
  <Override PartName="/customXml/itemProps1054.xml" ContentType="application/vnd.openxmlformats-officedocument.customXmlProperties+xml"/>
  <Override PartName="/customXml/itemProps1055.xml" ContentType="application/vnd.openxmlformats-officedocument.customXmlProperties+xml"/>
  <Override PartName="/customXml/itemProps1056.xml" ContentType="application/vnd.openxmlformats-officedocument.customXmlProperties+xml"/>
  <Override PartName="/customXml/itemProps1057.xml" ContentType="application/vnd.openxmlformats-officedocument.customXmlProperties+xml"/>
  <Override PartName="/customXml/itemProps1058.xml" ContentType="application/vnd.openxmlformats-officedocument.customXmlProperties+xml"/>
  <Override PartName="/customXml/itemProps1059.xml" ContentType="application/vnd.openxmlformats-officedocument.customXmlProperties+xml"/>
  <Override PartName="/customXml/itemProps1060.xml" ContentType="application/vnd.openxmlformats-officedocument.customXmlProperties+xml"/>
  <Override PartName="/customXml/itemProps1061.xml" ContentType="application/vnd.openxmlformats-officedocument.customXmlProperties+xml"/>
  <Override PartName="/customXml/itemProps1062.xml" ContentType="application/vnd.openxmlformats-officedocument.customXmlProperties+xml"/>
  <Override PartName="/customXml/itemProps1063.xml" ContentType="application/vnd.openxmlformats-officedocument.customXmlProperties+xml"/>
  <Override PartName="/customXml/itemProps1064.xml" ContentType="application/vnd.openxmlformats-officedocument.customXmlProperties+xml"/>
  <Override PartName="/customXml/itemProps1065.xml" ContentType="application/vnd.openxmlformats-officedocument.customXmlProperties+xml"/>
  <Override PartName="/customXml/itemProps1066.xml" ContentType="application/vnd.openxmlformats-officedocument.customXmlProperties+xml"/>
  <Override PartName="/customXml/itemProps1067.xml" ContentType="application/vnd.openxmlformats-officedocument.customXmlProperties+xml"/>
  <Override PartName="/customXml/itemProps1068.xml" ContentType="application/vnd.openxmlformats-officedocument.customXmlProperties+xml"/>
  <Override PartName="/customXml/itemProps1069.xml" ContentType="application/vnd.openxmlformats-officedocument.customXmlProperties+xml"/>
  <Override PartName="/customXml/itemProps1070.xml" ContentType="application/vnd.openxmlformats-officedocument.customXmlProperties+xml"/>
  <Override PartName="/customXml/itemProps1071.xml" ContentType="application/vnd.openxmlformats-officedocument.customXmlProperties+xml"/>
  <Override PartName="/customXml/itemProps1072.xml" ContentType="application/vnd.openxmlformats-officedocument.customXmlProperties+xml"/>
  <Override PartName="/customXml/itemProps1073.xml" ContentType="application/vnd.openxmlformats-officedocument.customXmlProperties+xml"/>
  <Override PartName="/customXml/itemProps1074.xml" ContentType="application/vnd.openxmlformats-officedocument.customXmlProperties+xml"/>
  <Override PartName="/customXml/itemProps1075.xml" ContentType="application/vnd.openxmlformats-officedocument.customXmlProperties+xml"/>
  <Override PartName="/customXml/itemProps1076.xml" ContentType="application/vnd.openxmlformats-officedocument.customXmlProperties+xml"/>
  <Override PartName="/customXml/itemProps1077.xml" ContentType="application/vnd.openxmlformats-officedocument.customXmlProperties+xml"/>
  <Override PartName="/customXml/itemProps1078.xml" ContentType="application/vnd.openxmlformats-officedocument.customXmlProperties+xml"/>
  <Override PartName="/customXml/itemProps1079.xml" ContentType="application/vnd.openxmlformats-officedocument.customXmlProperties+xml"/>
  <Override PartName="/customXml/itemProps1080.xml" ContentType="application/vnd.openxmlformats-officedocument.customXmlProperties+xml"/>
  <Override PartName="/customXml/itemProps1081.xml" ContentType="application/vnd.openxmlformats-officedocument.customXmlProperties+xml"/>
  <Override PartName="/customXml/itemProps1082.xml" ContentType="application/vnd.openxmlformats-officedocument.customXmlProperties+xml"/>
  <Override PartName="/customXml/itemProps1083.xml" ContentType="application/vnd.openxmlformats-officedocument.customXmlProperties+xml"/>
  <Override PartName="/customXml/itemProps1084.xml" ContentType="application/vnd.openxmlformats-officedocument.customXmlProperties+xml"/>
  <Override PartName="/customXml/itemProps1085.xml" ContentType="application/vnd.openxmlformats-officedocument.customXmlProperties+xml"/>
  <Override PartName="/customXml/itemProps1086.xml" ContentType="application/vnd.openxmlformats-officedocument.customXmlProperties+xml"/>
  <Override PartName="/customXml/itemProps1087.xml" ContentType="application/vnd.openxmlformats-officedocument.customXmlProperties+xml"/>
  <Override PartName="/customXml/itemProps1088.xml" ContentType="application/vnd.openxmlformats-officedocument.customXmlProperties+xml"/>
  <Override PartName="/customXml/itemProps1089.xml" ContentType="application/vnd.openxmlformats-officedocument.customXmlProperties+xml"/>
  <Override PartName="/customXml/itemProps1090.xml" ContentType="application/vnd.openxmlformats-officedocument.customXmlProperties+xml"/>
  <Override PartName="/customXml/itemProps1091.xml" ContentType="application/vnd.openxmlformats-officedocument.customXmlProperties+xml"/>
  <Override PartName="/customXml/itemProps1092.xml" ContentType="application/vnd.openxmlformats-officedocument.customXmlProperties+xml"/>
  <Override PartName="/customXml/itemProps1093.xml" ContentType="application/vnd.openxmlformats-officedocument.customXmlProperties+xml"/>
  <Override PartName="/customXml/itemProps1094.xml" ContentType="application/vnd.openxmlformats-officedocument.customXmlProperties+xml"/>
  <Override PartName="/customXml/itemProps1095.xml" ContentType="application/vnd.openxmlformats-officedocument.customXmlProperties+xml"/>
  <Override PartName="/customXml/itemProps1096.xml" ContentType="application/vnd.openxmlformats-officedocument.customXmlProperties+xml"/>
  <Override PartName="/customXml/itemProps1097.xml" ContentType="application/vnd.openxmlformats-officedocument.customXmlProperties+xml"/>
  <Override PartName="/customXml/itemProps1098.xml" ContentType="application/vnd.openxmlformats-officedocument.customXmlProperties+xml"/>
  <Override PartName="/customXml/itemProps1099.xml" ContentType="application/vnd.openxmlformats-officedocument.customXmlProperties+xml"/>
  <Override PartName="/customXml/itemProps1100.xml" ContentType="application/vnd.openxmlformats-officedocument.customXmlProperties+xml"/>
  <Override PartName="/customXml/itemProps1101.xml" ContentType="application/vnd.openxmlformats-officedocument.customXmlProperties+xml"/>
  <Override PartName="/customXml/itemProps1102.xml" ContentType="application/vnd.openxmlformats-officedocument.customXmlProperties+xml"/>
  <Override PartName="/customXml/itemProps1103.xml" ContentType="application/vnd.openxmlformats-officedocument.customXmlProperties+xml"/>
  <Override PartName="/customXml/itemProps1104.xml" ContentType="application/vnd.openxmlformats-officedocument.customXmlProperties+xml"/>
  <Override PartName="/customXml/itemProps1105.xml" ContentType="application/vnd.openxmlformats-officedocument.customXmlProperties+xml"/>
  <Override PartName="/customXml/itemProps1106.xml" ContentType="application/vnd.openxmlformats-officedocument.customXmlProperties+xml"/>
  <Override PartName="/customXml/itemProps1107.xml" ContentType="application/vnd.openxmlformats-officedocument.customXmlProperties+xml"/>
  <Override PartName="/customXml/itemProps1108.xml" ContentType="application/vnd.openxmlformats-officedocument.customXmlProperties+xml"/>
  <Override PartName="/customXml/itemProps1109.xml" ContentType="application/vnd.openxmlformats-officedocument.customXmlProperties+xml"/>
  <Override PartName="/customXml/itemProps1110.xml" ContentType="application/vnd.openxmlformats-officedocument.customXmlProperties+xml"/>
  <Override PartName="/customXml/itemProps1111.xml" ContentType="application/vnd.openxmlformats-officedocument.customXmlProperties+xml"/>
  <Override PartName="/customXml/itemProps1112.xml" ContentType="application/vnd.openxmlformats-officedocument.customXmlProperties+xml"/>
  <Override PartName="/customXml/itemProps1113.xml" ContentType="application/vnd.openxmlformats-officedocument.customXmlProperties+xml"/>
  <Override PartName="/customXml/itemProps1114.xml" ContentType="application/vnd.openxmlformats-officedocument.customXmlProperties+xml"/>
  <Override PartName="/customXml/itemProps1115.xml" ContentType="application/vnd.openxmlformats-officedocument.customXmlProperties+xml"/>
  <Override PartName="/customXml/itemProps1116.xml" ContentType="application/vnd.openxmlformats-officedocument.customXmlProperties+xml"/>
  <Override PartName="/customXml/itemProps1117.xml" ContentType="application/vnd.openxmlformats-officedocument.customXmlProperties+xml"/>
  <Override PartName="/customXml/itemProps1118.xml" ContentType="application/vnd.openxmlformats-officedocument.customXmlProperties+xml"/>
  <Override PartName="/customXml/itemProps1119.xml" ContentType="application/vnd.openxmlformats-officedocument.customXmlProperties+xml"/>
  <Override PartName="/customXml/itemProps1120.xml" ContentType="application/vnd.openxmlformats-officedocument.customXmlProperties+xml"/>
  <Override PartName="/customXml/itemProps1121.xml" ContentType="application/vnd.openxmlformats-officedocument.customXmlProperties+xml"/>
  <Override PartName="/customXml/itemProps1122.xml" ContentType="application/vnd.openxmlformats-officedocument.customXmlProperties+xml"/>
  <Override PartName="/customXml/itemProps1123.xml" ContentType="application/vnd.openxmlformats-officedocument.customXmlProperties+xml"/>
  <Override PartName="/customXml/itemProps1124.xml" ContentType="application/vnd.openxmlformats-officedocument.customXmlProperties+xml"/>
  <Override PartName="/customXml/itemProps1125.xml" ContentType="application/vnd.openxmlformats-officedocument.customXmlProperties+xml"/>
  <Override PartName="/customXml/itemProps1126.xml" ContentType="application/vnd.openxmlformats-officedocument.customXmlProperties+xml"/>
  <Override PartName="/customXml/itemProps1127.xml" ContentType="application/vnd.openxmlformats-officedocument.customXmlProperties+xml"/>
  <Override PartName="/customXml/itemProps1128.xml" ContentType="application/vnd.openxmlformats-officedocument.customXmlProperties+xml"/>
  <Override PartName="/customXml/itemProps1129.xml" ContentType="application/vnd.openxmlformats-officedocument.customXmlProperties+xml"/>
  <Override PartName="/customXml/itemProps1130.xml" ContentType="application/vnd.openxmlformats-officedocument.customXmlProperties+xml"/>
  <Override PartName="/customXml/itemProps1131.xml" ContentType="application/vnd.openxmlformats-officedocument.customXmlProperties+xml"/>
  <Override PartName="/customXml/itemProps1132.xml" ContentType="application/vnd.openxmlformats-officedocument.customXmlProperties+xml"/>
  <Override PartName="/customXml/itemProps1133.xml" ContentType="application/vnd.openxmlformats-officedocument.customXmlProperties+xml"/>
  <Override PartName="/customXml/itemProps1134.xml" ContentType="application/vnd.openxmlformats-officedocument.customXmlProperties+xml"/>
  <Override PartName="/customXml/itemProps1135.xml" ContentType="application/vnd.openxmlformats-officedocument.customXmlProperties+xml"/>
  <Override PartName="/customXml/itemProps1136.xml" ContentType="application/vnd.openxmlformats-officedocument.customXmlProperties+xml"/>
  <Override PartName="/customXml/itemProps1137.xml" ContentType="application/vnd.openxmlformats-officedocument.customXmlProperties+xml"/>
  <Override PartName="/customXml/itemProps1138.xml" ContentType="application/vnd.openxmlformats-officedocument.customXmlProperties+xml"/>
  <Override PartName="/customXml/itemProps1139.xml" ContentType="application/vnd.openxmlformats-officedocument.customXmlProperties+xml"/>
  <Override PartName="/customXml/itemProps1140.xml" ContentType="application/vnd.openxmlformats-officedocument.customXmlProperties+xml"/>
  <Override PartName="/customXml/itemProps1141.xml" ContentType="application/vnd.openxmlformats-officedocument.customXmlProperties+xml"/>
  <Override PartName="/customXml/itemProps1142.xml" ContentType="application/vnd.openxmlformats-officedocument.customXmlProperties+xml"/>
  <Override PartName="/customXml/itemProps1143.xml" ContentType="application/vnd.openxmlformats-officedocument.customXmlProperties+xml"/>
  <Override PartName="/customXml/itemProps1144.xml" ContentType="application/vnd.openxmlformats-officedocument.customXmlProperties+xml"/>
  <Override PartName="/customXml/itemProps1145.xml" ContentType="application/vnd.openxmlformats-officedocument.customXmlProperties+xml"/>
  <Override PartName="/customXml/itemProps1146.xml" ContentType="application/vnd.openxmlformats-officedocument.customXmlProperties+xml"/>
  <Override PartName="/customXml/itemProps1147.xml" ContentType="application/vnd.openxmlformats-officedocument.customXmlProperties+xml"/>
  <Override PartName="/customXml/itemProps1148.xml" ContentType="application/vnd.openxmlformats-officedocument.customXmlProperties+xml"/>
  <Override PartName="/customXml/itemProps1149.xml" ContentType="application/vnd.openxmlformats-officedocument.customXmlProperties+xml"/>
  <Override PartName="/customXml/itemProps1150.xml" ContentType="application/vnd.openxmlformats-officedocument.customXmlProperties+xml"/>
  <Override PartName="/customXml/itemProps1151.xml" ContentType="application/vnd.openxmlformats-officedocument.customXmlProperties+xml"/>
  <Override PartName="/customXml/itemProps1152.xml" ContentType="application/vnd.openxmlformats-officedocument.customXmlProperties+xml"/>
  <Override PartName="/customXml/itemProps1153.xml" ContentType="application/vnd.openxmlformats-officedocument.customXmlProperties+xml"/>
  <Override PartName="/customXml/itemProps1154.xml" ContentType="application/vnd.openxmlformats-officedocument.customXmlProperties+xml"/>
  <Override PartName="/customXml/itemProps1155.xml" ContentType="application/vnd.openxmlformats-officedocument.customXmlProperties+xml"/>
  <Override PartName="/customXml/itemProps1156.xml" ContentType="application/vnd.openxmlformats-officedocument.customXmlProperties+xml"/>
  <Override PartName="/customXml/itemProps1157.xml" ContentType="application/vnd.openxmlformats-officedocument.customXmlProperties+xml"/>
  <Override PartName="/customXml/itemProps1158.xml" ContentType="application/vnd.openxmlformats-officedocument.customXmlProperties+xml"/>
  <Override PartName="/customXml/itemProps1159.xml" ContentType="application/vnd.openxmlformats-officedocument.customXmlProperties+xml"/>
  <Override PartName="/customXml/itemProps1160.xml" ContentType="application/vnd.openxmlformats-officedocument.customXmlProperties+xml"/>
  <Override PartName="/customXml/itemProps1161.xml" ContentType="application/vnd.openxmlformats-officedocument.customXmlProperties+xml"/>
  <Override PartName="/customXml/itemProps1162.xml" ContentType="application/vnd.openxmlformats-officedocument.customXmlProperties+xml"/>
  <Override PartName="/customXml/itemProps1163.xml" ContentType="application/vnd.openxmlformats-officedocument.customXmlProperties+xml"/>
  <Override PartName="/customXml/itemProps1164.xml" ContentType="application/vnd.openxmlformats-officedocument.customXmlProperties+xml"/>
  <Override PartName="/customXml/itemProps1165.xml" ContentType="application/vnd.openxmlformats-officedocument.customXmlProperties+xml"/>
  <Override PartName="/customXml/itemProps1166.xml" ContentType="application/vnd.openxmlformats-officedocument.customXmlProperties+xml"/>
  <Override PartName="/customXml/itemProps1167.xml" ContentType="application/vnd.openxmlformats-officedocument.customXmlProperties+xml"/>
  <Override PartName="/customXml/itemProps1168.xml" ContentType="application/vnd.openxmlformats-officedocument.customXmlProperties+xml"/>
  <Override PartName="/customXml/itemProps1169.xml" ContentType="application/vnd.openxmlformats-officedocument.customXmlProperties+xml"/>
  <Override PartName="/customXml/itemProps1170.xml" ContentType="application/vnd.openxmlformats-officedocument.customXmlProperties+xml"/>
  <Override PartName="/customXml/itemProps1171.xml" ContentType="application/vnd.openxmlformats-officedocument.customXmlProperties+xml"/>
  <Override PartName="/customXml/itemProps1172.xml" ContentType="application/vnd.openxmlformats-officedocument.customXmlProperties+xml"/>
  <Override PartName="/customXml/itemProps1173.xml" ContentType="application/vnd.openxmlformats-officedocument.customXmlProperties+xml"/>
  <Override PartName="/customXml/itemProps1174.xml" ContentType="application/vnd.openxmlformats-officedocument.customXmlProperties+xml"/>
  <Override PartName="/customXml/itemProps1175.xml" ContentType="application/vnd.openxmlformats-officedocument.customXmlProperties+xml"/>
  <Override PartName="/customXml/itemProps1176.xml" ContentType="application/vnd.openxmlformats-officedocument.customXmlProperties+xml"/>
  <Override PartName="/customXml/itemProps1177.xml" ContentType="application/vnd.openxmlformats-officedocument.customXmlProperties+xml"/>
  <Override PartName="/customXml/itemProps1178.xml" ContentType="application/vnd.openxmlformats-officedocument.customXmlProperties+xml"/>
  <Override PartName="/customXml/itemProps1179.xml" ContentType="application/vnd.openxmlformats-officedocument.customXmlProperties+xml"/>
  <Override PartName="/customXml/itemProps1180.xml" ContentType="application/vnd.openxmlformats-officedocument.customXmlProperties+xml"/>
  <Override PartName="/customXml/itemProps1181.xml" ContentType="application/vnd.openxmlformats-officedocument.customXmlProperties+xml"/>
  <Override PartName="/customXml/itemProps1182.xml" ContentType="application/vnd.openxmlformats-officedocument.customXmlProperties+xml"/>
  <Override PartName="/customXml/itemProps1183.xml" ContentType="application/vnd.openxmlformats-officedocument.customXmlProperties+xml"/>
  <Override PartName="/customXml/itemProps1184.xml" ContentType="application/vnd.openxmlformats-officedocument.customXmlProperties+xml"/>
  <Override PartName="/customXml/itemProps1185.xml" ContentType="application/vnd.openxmlformats-officedocument.customXmlProperties+xml"/>
  <Override PartName="/customXml/itemProps1186.xml" ContentType="application/vnd.openxmlformats-officedocument.customXmlProperties+xml"/>
  <Override PartName="/customXml/itemProps1187.xml" ContentType="application/vnd.openxmlformats-officedocument.customXmlProperties+xml"/>
  <Override PartName="/customXml/itemProps1188.xml" ContentType="application/vnd.openxmlformats-officedocument.customXmlProperties+xml"/>
  <Override PartName="/customXml/itemProps1189.xml" ContentType="application/vnd.openxmlformats-officedocument.customXmlProperties+xml"/>
  <Override PartName="/customXml/itemProps1190.xml" ContentType="application/vnd.openxmlformats-officedocument.customXmlProperties+xml"/>
  <Override PartName="/customXml/itemProps1191.xml" ContentType="application/vnd.openxmlformats-officedocument.customXmlProperties+xml"/>
  <Override PartName="/customXml/itemProps1192.xml" ContentType="application/vnd.openxmlformats-officedocument.customXmlProperties+xml"/>
  <Override PartName="/customXml/itemProps1193.xml" ContentType="application/vnd.openxmlformats-officedocument.customXmlProperties+xml"/>
  <Override PartName="/customXml/itemProps1194.xml" ContentType="application/vnd.openxmlformats-officedocument.customXmlProperties+xml"/>
  <Override PartName="/customXml/itemProps1195.xml" ContentType="application/vnd.openxmlformats-officedocument.customXmlProperties+xml"/>
  <Override PartName="/customXml/itemProps1196.xml" ContentType="application/vnd.openxmlformats-officedocument.customXmlProperties+xml"/>
  <Override PartName="/customXml/itemProps1197.xml" ContentType="application/vnd.openxmlformats-officedocument.customXmlProperties+xml"/>
  <Override PartName="/customXml/itemProps1198.xml" ContentType="application/vnd.openxmlformats-officedocument.customXmlProperties+xml"/>
  <Override PartName="/customXml/itemProps1199.xml" ContentType="application/vnd.openxmlformats-officedocument.customXmlProperties+xml"/>
  <Override PartName="/customXml/itemProps120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201"/>
  </p:sldMasterIdLst>
  <p:notesMasterIdLst>
    <p:notesMasterId r:id="rId1241"/>
  </p:notesMasterIdLst>
  <p:sldIdLst>
    <p:sldId id="257" r:id="rId1202"/>
    <p:sldId id="293" r:id="rId1203"/>
    <p:sldId id="294" r:id="rId1204"/>
    <p:sldId id="258" r:id="rId1205"/>
    <p:sldId id="297" r:id="rId1206"/>
    <p:sldId id="295" r:id="rId1207"/>
    <p:sldId id="259" r:id="rId1208"/>
    <p:sldId id="260" r:id="rId1209"/>
    <p:sldId id="292" r:id="rId1210"/>
    <p:sldId id="263" r:id="rId1211"/>
    <p:sldId id="264" r:id="rId1212"/>
    <p:sldId id="265" r:id="rId1213"/>
    <p:sldId id="266" r:id="rId1214"/>
    <p:sldId id="267" r:id="rId1215"/>
    <p:sldId id="298" r:id="rId1216"/>
    <p:sldId id="300" r:id="rId1217"/>
    <p:sldId id="299" r:id="rId1218"/>
    <p:sldId id="301" r:id="rId1219"/>
    <p:sldId id="268" r:id="rId1220"/>
    <p:sldId id="269" r:id="rId1221"/>
    <p:sldId id="270" r:id="rId1222"/>
    <p:sldId id="271" r:id="rId1223"/>
    <p:sldId id="272" r:id="rId1224"/>
    <p:sldId id="273" r:id="rId1225"/>
    <p:sldId id="274" r:id="rId1226"/>
    <p:sldId id="291" r:id="rId1227"/>
    <p:sldId id="276" r:id="rId1228"/>
    <p:sldId id="278" r:id="rId1229"/>
    <p:sldId id="290" r:id="rId1230"/>
    <p:sldId id="289" r:id="rId1231"/>
    <p:sldId id="280" r:id="rId1232"/>
    <p:sldId id="281" r:id="rId1233"/>
    <p:sldId id="282" r:id="rId1234"/>
    <p:sldId id="283" r:id="rId1235"/>
    <p:sldId id="296" r:id="rId1236"/>
    <p:sldId id="284" r:id="rId1237"/>
    <p:sldId id="285" r:id="rId1238"/>
    <p:sldId id="286" r:id="rId1239"/>
    <p:sldId id="287" r:id="rId1240"/>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C000"/>
    <a:srgbClr val="33B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38" autoAdjust="0"/>
    <p:restoredTop sz="86139" autoAdjust="0"/>
  </p:normalViewPr>
  <p:slideViewPr>
    <p:cSldViewPr snapToGrid="0">
      <p:cViewPr varScale="1">
        <p:scale>
          <a:sx n="58" d="100"/>
          <a:sy n="58" d="100"/>
        </p:scale>
        <p:origin x="84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1" Type="http://schemas.openxmlformats.org/officeDocument/2006/relationships/customXml" Target="../customXml/item21.xml"/><Relationship Id="rId170" Type="http://schemas.openxmlformats.org/officeDocument/2006/relationships/customXml" Target="../customXml/item170.xml"/><Relationship Id="rId268" Type="http://schemas.openxmlformats.org/officeDocument/2006/relationships/customXml" Target="../customXml/item268.xml"/><Relationship Id="rId475" Type="http://schemas.openxmlformats.org/officeDocument/2006/relationships/customXml" Target="../customXml/item475.xml"/><Relationship Id="rId682" Type="http://schemas.openxmlformats.org/officeDocument/2006/relationships/customXml" Target="../customXml/item682.xml"/><Relationship Id="rId128" Type="http://schemas.openxmlformats.org/officeDocument/2006/relationships/customXml" Target="../customXml/item128.xml"/><Relationship Id="rId335" Type="http://schemas.openxmlformats.org/officeDocument/2006/relationships/customXml" Target="../customXml/item335.xml"/><Relationship Id="rId542" Type="http://schemas.openxmlformats.org/officeDocument/2006/relationships/customXml" Target="../customXml/item542.xml"/><Relationship Id="rId987" Type="http://schemas.openxmlformats.org/officeDocument/2006/relationships/customXml" Target="../customXml/item987.xml"/><Relationship Id="rId1172" Type="http://schemas.openxmlformats.org/officeDocument/2006/relationships/customXml" Target="../customXml/item1172.xml"/><Relationship Id="rId402" Type="http://schemas.openxmlformats.org/officeDocument/2006/relationships/customXml" Target="../customXml/item402.xml"/><Relationship Id="rId847" Type="http://schemas.openxmlformats.org/officeDocument/2006/relationships/customXml" Target="../customXml/item847.xml"/><Relationship Id="rId1032" Type="http://schemas.openxmlformats.org/officeDocument/2006/relationships/customXml" Target="../customXml/item1032.xml"/><Relationship Id="rId707" Type="http://schemas.openxmlformats.org/officeDocument/2006/relationships/customXml" Target="../customXml/item707.xml"/><Relationship Id="rId914" Type="http://schemas.openxmlformats.org/officeDocument/2006/relationships/customXml" Target="../customXml/item914.xml"/><Relationship Id="rId43" Type="http://schemas.openxmlformats.org/officeDocument/2006/relationships/customXml" Target="../customXml/item43.xml"/><Relationship Id="rId192" Type="http://schemas.openxmlformats.org/officeDocument/2006/relationships/customXml" Target="../customXml/item192.xml"/><Relationship Id="rId497" Type="http://schemas.openxmlformats.org/officeDocument/2006/relationships/customXml" Target="../customXml/item497.xml"/><Relationship Id="rId357" Type="http://schemas.openxmlformats.org/officeDocument/2006/relationships/customXml" Target="../customXml/item357.xml"/><Relationship Id="rId1194" Type="http://schemas.openxmlformats.org/officeDocument/2006/relationships/customXml" Target="../customXml/item1194.xml"/><Relationship Id="rId217" Type="http://schemas.openxmlformats.org/officeDocument/2006/relationships/customXml" Target="../customXml/item217.xml"/><Relationship Id="rId564" Type="http://schemas.openxmlformats.org/officeDocument/2006/relationships/customXml" Target="../customXml/item564.xml"/><Relationship Id="rId771" Type="http://schemas.openxmlformats.org/officeDocument/2006/relationships/customXml" Target="../customXml/item771.xml"/><Relationship Id="rId869" Type="http://schemas.openxmlformats.org/officeDocument/2006/relationships/customXml" Target="../customXml/item869.xml"/><Relationship Id="rId424" Type="http://schemas.openxmlformats.org/officeDocument/2006/relationships/customXml" Target="../customXml/item424.xml"/><Relationship Id="rId631" Type="http://schemas.openxmlformats.org/officeDocument/2006/relationships/customXml" Target="../customXml/item631.xml"/><Relationship Id="rId729" Type="http://schemas.openxmlformats.org/officeDocument/2006/relationships/customXml" Target="../customXml/item729.xml"/><Relationship Id="rId1054" Type="http://schemas.openxmlformats.org/officeDocument/2006/relationships/customXml" Target="../customXml/item1054.xml"/><Relationship Id="rId936" Type="http://schemas.openxmlformats.org/officeDocument/2006/relationships/customXml" Target="../customXml/item936.xml"/><Relationship Id="rId1121" Type="http://schemas.openxmlformats.org/officeDocument/2006/relationships/customXml" Target="../customXml/item1121.xml"/><Relationship Id="rId1219" Type="http://schemas.openxmlformats.org/officeDocument/2006/relationships/slide" Target="slides/slide18.xml"/><Relationship Id="rId65" Type="http://schemas.openxmlformats.org/officeDocument/2006/relationships/customXml" Target="../customXml/item65.xml"/><Relationship Id="rId281" Type="http://schemas.openxmlformats.org/officeDocument/2006/relationships/customXml" Target="../customXml/item281.xml"/><Relationship Id="rId141" Type="http://schemas.openxmlformats.org/officeDocument/2006/relationships/customXml" Target="../customXml/item141.xml"/><Relationship Id="rId379" Type="http://schemas.openxmlformats.org/officeDocument/2006/relationships/customXml" Target="../customXml/item379.xml"/><Relationship Id="rId586" Type="http://schemas.openxmlformats.org/officeDocument/2006/relationships/customXml" Target="../customXml/item586.xml"/><Relationship Id="rId793" Type="http://schemas.openxmlformats.org/officeDocument/2006/relationships/customXml" Target="../customXml/item793.xml"/><Relationship Id="rId7" Type="http://schemas.openxmlformats.org/officeDocument/2006/relationships/customXml" Target="../customXml/item7.xml"/><Relationship Id="rId239" Type="http://schemas.openxmlformats.org/officeDocument/2006/relationships/customXml" Target="../customXml/item239.xml"/><Relationship Id="rId446" Type="http://schemas.openxmlformats.org/officeDocument/2006/relationships/customXml" Target="../customXml/item446.xml"/><Relationship Id="rId653" Type="http://schemas.openxmlformats.org/officeDocument/2006/relationships/customXml" Target="../customXml/item653.xml"/><Relationship Id="rId1076" Type="http://schemas.openxmlformats.org/officeDocument/2006/relationships/customXml" Target="../customXml/item1076.xml"/><Relationship Id="rId306" Type="http://schemas.openxmlformats.org/officeDocument/2006/relationships/customXml" Target="../customXml/item306.xml"/><Relationship Id="rId860" Type="http://schemas.openxmlformats.org/officeDocument/2006/relationships/customXml" Target="../customXml/item860.xml"/><Relationship Id="rId958" Type="http://schemas.openxmlformats.org/officeDocument/2006/relationships/customXml" Target="../customXml/item958.xml"/><Relationship Id="rId1143" Type="http://schemas.openxmlformats.org/officeDocument/2006/relationships/customXml" Target="../customXml/item1143.xml"/><Relationship Id="rId87" Type="http://schemas.openxmlformats.org/officeDocument/2006/relationships/customXml" Target="../customXml/item87.xml"/><Relationship Id="rId513" Type="http://schemas.openxmlformats.org/officeDocument/2006/relationships/customXml" Target="../customXml/item513.xml"/><Relationship Id="rId720" Type="http://schemas.openxmlformats.org/officeDocument/2006/relationships/customXml" Target="../customXml/item720.xml"/><Relationship Id="rId818" Type="http://schemas.openxmlformats.org/officeDocument/2006/relationships/customXml" Target="../customXml/item818.xml"/><Relationship Id="rId1003" Type="http://schemas.openxmlformats.org/officeDocument/2006/relationships/customXml" Target="../customXml/item1003.xml"/><Relationship Id="rId1210" Type="http://schemas.openxmlformats.org/officeDocument/2006/relationships/slide" Target="slides/slide9.xml"/><Relationship Id="rId14" Type="http://schemas.openxmlformats.org/officeDocument/2006/relationships/customXml" Target="../customXml/item14.xml"/><Relationship Id="rId163" Type="http://schemas.openxmlformats.org/officeDocument/2006/relationships/customXml" Target="../customXml/item163.xml"/><Relationship Id="rId370" Type="http://schemas.openxmlformats.org/officeDocument/2006/relationships/customXml" Target="../customXml/item370.xml"/><Relationship Id="rId230" Type="http://schemas.openxmlformats.org/officeDocument/2006/relationships/customXml" Target="../customXml/item230.xml"/><Relationship Id="rId468" Type="http://schemas.openxmlformats.org/officeDocument/2006/relationships/customXml" Target="../customXml/item468.xml"/><Relationship Id="rId675" Type="http://schemas.openxmlformats.org/officeDocument/2006/relationships/customXml" Target="../customXml/item675.xml"/><Relationship Id="rId882" Type="http://schemas.openxmlformats.org/officeDocument/2006/relationships/customXml" Target="../customXml/item882.xml"/><Relationship Id="rId1098" Type="http://schemas.openxmlformats.org/officeDocument/2006/relationships/customXml" Target="../customXml/item1098.xml"/><Relationship Id="rId328" Type="http://schemas.openxmlformats.org/officeDocument/2006/relationships/customXml" Target="../customXml/item328.xml"/><Relationship Id="rId535" Type="http://schemas.openxmlformats.org/officeDocument/2006/relationships/customXml" Target="../customXml/item535.xml"/><Relationship Id="rId742" Type="http://schemas.openxmlformats.org/officeDocument/2006/relationships/customXml" Target="../customXml/item742.xml"/><Relationship Id="rId1165" Type="http://schemas.openxmlformats.org/officeDocument/2006/relationships/customXml" Target="../customXml/item1165.xml"/><Relationship Id="rId602" Type="http://schemas.openxmlformats.org/officeDocument/2006/relationships/customXml" Target="../customXml/item602.xml"/><Relationship Id="rId1025" Type="http://schemas.openxmlformats.org/officeDocument/2006/relationships/customXml" Target="../customXml/item1025.xml"/><Relationship Id="rId1232" Type="http://schemas.openxmlformats.org/officeDocument/2006/relationships/slide" Target="slides/slide31.xml"/><Relationship Id="rId907" Type="http://schemas.openxmlformats.org/officeDocument/2006/relationships/customXml" Target="../customXml/item907.xml"/><Relationship Id="rId36" Type="http://schemas.openxmlformats.org/officeDocument/2006/relationships/customXml" Target="../customXml/item36.xml"/><Relationship Id="rId185" Type="http://schemas.openxmlformats.org/officeDocument/2006/relationships/customXml" Target="../customXml/item185.xml"/><Relationship Id="rId392" Type="http://schemas.openxmlformats.org/officeDocument/2006/relationships/customXml" Target="../customXml/item392.xml"/><Relationship Id="rId697" Type="http://schemas.openxmlformats.org/officeDocument/2006/relationships/customXml" Target="../customXml/item697.xml"/><Relationship Id="rId252" Type="http://schemas.openxmlformats.org/officeDocument/2006/relationships/customXml" Target="../customXml/item252.xml"/><Relationship Id="rId1187" Type="http://schemas.openxmlformats.org/officeDocument/2006/relationships/customXml" Target="../customXml/item1187.xml"/><Relationship Id="rId112" Type="http://schemas.openxmlformats.org/officeDocument/2006/relationships/customXml" Target="../customXml/item112.xml"/><Relationship Id="rId557" Type="http://schemas.openxmlformats.org/officeDocument/2006/relationships/customXml" Target="../customXml/item557.xml"/><Relationship Id="rId764" Type="http://schemas.openxmlformats.org/officeDocument/2006/relationships/customXml" Target="../customXml/item764.xml"/><Relationship Id="rId971" Type="http://schemas.openxmlformats.org/officeDocument/2006/relationships/customXml" Target="../customXml/item971.xml"/><Relationship Id="rId417" Type="http://schemas.openxmlformats.org/officeDocument/2006/relationships/customXml" Target="../customXml/item417.xml"/><Relationship Id="rId624" Type="http://schemas.openxmlformats.org/officeDocument/2006/relationships/customXml" Target="../customXml/item624.xml"/><Relationship Id="rId831" Type="http://schemas.openxmlformats.org/officeDocument/2006/relationships/customXml" Target="../customXml/item831.xml"/><Relationship Id="rId1047" Type="http://schemas.openxmlformats.org/officeDocument/2006/relationships/customXml" Target="../customXml/item1047.xml"/><Relationship Id="rId929" Type="http://schemas.openxmlformats.org/officeDocument/2006/relationships/customXml" Target="../customXml/item929.xml"/><Relationship Id="rId1114" Type="http://schemas.openxmlformats.org/officeDocument/2006/relationships/customXml" Target="../customXml/item1114.xml"/><Relationship Id="rId58" Type="http://schemas.openxmlformats.org/officeDocument/2006/relationships/customXml" Target="../customXml/item58.xml"/><Relationship Id="rId274" Type="http://schemas.openxmlformats.org/officeDocument/2006/relationships/customXml" Target="../customXml/item274.xml"/><Relationship Id="rId481" Type="http://schemas.openxmlformats.org/officeDocument/2006/relationships/customXml" Target="../customXml/item481.xml"/><Relationship Id="rId134" Type="http://schemas.openxmlformats.org/officeDocument/2006/relationships/customXml" Target="../customXml/item134.xml"/><Relationship Id="rId579" Type="http://schemas.openxmlformats.org/officeDocument/2006/relationships/customXml" Target="../customXml/item579.xml"/><Relationship Id="rId786" Type="http://schemas.openxmlformats.org/officeDocument/2006/relationships/customXml" Target="../customXml/item786.xml"/><Relationship Id="rId993" Type="http://schemas.openxmlformats.org/officeDocument/2006/relationships/customXml" Target="../customXml/item993.xml"/><Relationship Id="rId341" Type="http://schemas.openxmlformats.org/officeDocument/2006/relationships/customXml" Target="../customXml/item341.xml"/><Relationship Id="rId439" Type="http://schemas.openxmlformats.org/officeDocument/2006/relationships/customXml" Target="../customXml/item439.xml"/><Relationship Id="rId646" Type="http://schemas.openxmlformats.org/officeDocument/2006/relationships/customXml" Target="../customXml/item646.xml"/><Relationship Id="rId1069" Type="http://schemas.openxmlformats.org/officeDocument/2006/relationships/customXml" Target="../customXml/item1069.xml"/><Relationship Id="rId201" Type="http://schemas.openxmlformats.org/officeDocument/2006/relationships/customXml" Target="../customXml/item201.xml"/><Relationship Id="rId506" Type="http://schemas.openxmlformats.org/officeDocument/2006/relationships/customXml" Target="../customXml/item506.xml"/><Relationship Id="rId853" Type="http://schemas.openxmlformats.org/officeDocument/2006/relationships/customXml" Target="../customXml/item853.xml"/><Relationship Id="rId1136" Type="http://schemas.openxmlformats.org/officeDocument/2006/relationships/customXml" Target="../customXml/item1136.xml"/><Relationship Id="rId713" Type="http://schemas.openxmlformats.org/officeDocument/2006/relationships/customXml" Target="../customXml/item713.xml"/><Relationship Id="rId920" Type="http://schemas.openxmlformats.org/officeDocument/2006/relationships/customXml" Target="../customXml/item920.xml"/><Relationship Id="rId1203" Type="http://schemas.openxmlformats.org/officeDocument/2006/relationships/slide" Target="slides/slide2.xml"/><Relationship Id="rId296" Type="http://schemas.openxmlformats.org/officeDocument/2006/relationships/customXml" Target="../customXml/item296.xml"/><Relationship Id="rId156" Type="http://schemas.openxmlformats.org/officeDocument/2006/relationships/customXml" Target="../customXml/item156.xml"/><Relationship Id="rId363" Type="http://schemas.openxmlformats.org/officeDocument/2006/relationships/customXml" Target="../customXml/item363.xml"/><Relationship Id="rId570" Type="http://schemas.openxmlformats.org/officeDocument/2006/relationships/customXml" Target="../customXml/item570.xml"/><Relationship Id="rId223" Type="http://schemas.openxmlformats.org/officeDocument/2006/relationships/customXml" Target="../customXml/item223.xml"/><Relationship Id="rId430" Type="http://schemas.openxmlformats.org/officeDocument/2006/relationships/customXml" Target="../customXml/item430.xml"/><Relationship Id="rId668" Type="http://schemas.openxmlformats.org/officeDocument/2006/relationships/customXml" Target="../customXml/item668.xml"/><Relationship Id="rId875" Type="http://schemas.openxmlformats.org/officeDocument/2006/relationships/customXml" Target="../customXml/item875.xml"/><Relationship Id="rId1060" Type="http://schemas.openxmlformats.org/officeDocument/2006/relationships/customXml" Target="../customXml/item1060.xml"/><Relationship Id="rId528" Type="http://schemas.openxmlformats.org/officeDocument/2006/relationships/customXml" Target="../customXml/item528.xml"/><Relationship Id="rId735" Type="http://schemas.openxmlformats.org/officeDocument/2006/relationships/customXml" Target="../customXml/item735.xml"/><Relationship Id="rId942" Type="http://schemas.openxmlformats.org/officeDocument/2006/relationships/customXml" Target="../customXml/item942.xml"/><Relationship Id="rId1158" Type="http://schemas.openxmlformats.org/officeDocument/2006/relationships/customXml" Target="../customXml/item1158.xml"/><Relationship Id="rId1018" Type="http://schemas.openxmlformats.org/officeDocument/2006/relationships/customXml" Target="../customXml/item1018.xml"/><Relationship Id="rId1225" Type="http://schemas.openxmlformats.org/officeDocument/2006/relationships/slide" Target="slides/slide24.xml"/><Relationship Id="rId71" Type="http://schemas.openxmlformats.org/officeDocument/2006/relationships/customXml" Target="../customXml/item71.xml"/><Relationship Id="rId802" Type="http://schemas.openxmlformats.org/officeDocument/2006/relationships/customXml" Target="../customXml/item802.xml"/><Relationship Id="rId29" Type="http://schemas.openxmlformats.org/officeDocument/2006/relationships/customXml" Target="../customXml/item29.xml"/><Relationship Id="rId178" Type="http://schemas.openxmlformats.org/officeDocument/2006/relationships/customXml" Target="../customXml/item178.xml"/><Relationship Id="rId385" Type="http://schemas.openxmlformats.org/officeDocument/2006/relationships/customXml" Target="../customXml/item385.xml"/><Relationship Id="rId592" Type="http://schemas.openxmlformats.org/officeDocument/2006/relationships/customXml" Target="../customXml/item592.xml"/><Relationship Id="rId245" Type="http://schemas.openxmlformats.org/officeDocument/2006/relationships/customXml" Target="../customXml/item245.xml"/><Relationship Id="rId452" Type="http://schemas.openxmlformats.org/officeDocument/2006/relationships/customXml" Target="../customXml/item452.xml"/><Relationship Id="rId897" Type="http://schemas.openxmlformats.org/officeDocument/2006/relationships/customXml" Target="../customXml/item897.xml"/><Relationship Id="rId1082" Type="http://schemas.openxmlformats.org/officeDocument/2006/relationships/customXml" Target="../customXml/item1082.xml"/><Relationship Id="rId105" Type="http://schemas.openxmlformats.org/officeDocument/2006/relationships/customXml" Target="../customXml/item105.xml"/><Relationship Id="rId312" Type="http://schemas.openxmlformats.org/officeDocument/2006/relationships/customXml" Target="../customXml/item312.xml"/><Relationship Id="rId757" Type="http://schemas.openxmlformats.org/officeDocument/2006/relationships/customXml" Target="../customXml/item757.xml"/><Relationship Id="rId964" Type="http://schemas.openxmlformats.org/officeDocument/2006/relationships/customXml" Target="../customXml/item964.xml"/><Relationship Id="rId93" Type="http://schemas.openxmlformats.org/officeDocument/2006/relationships/customXml" Target="../customXml/item93.xml"/><Relationship Id="rId189" Type="http://schemas.openxmlformats.org/officeDocument/2006/relationships/customXml" Target="../customXml/item189.xml"/><Relationship Id="rId396" Type="http://schemas.openxmlformats.org/officeDocument/2006/relationships/customXml" Target="../customXml/item396.xml"/><Relationship Id="rId617" Type="http://schemas.openxmlformats.org/officeDocument/2006/relationships/customXml" Target="../customXml/item617.xml"/><Relationship Id="rId824" Type="http://schemas.openxmlformats.org/officeDocument/2006/relationships/customXml" Target="../customXml/item824.xml"/><Relationship Id="rId256" Type="http://schemas.openxmlformats.org/officeDocument/2006/relationships/customXml" Target="../customXml/item256.xml"/><Relationship Id="rId463" Type="http://schemas.openxmlformats.org/officeDocument/2006/relationships/customXml" Target="../customXml/item463.xml"/><Relationship Id="rId670" Type="http://schemas.openxmlformats.org/officeDocument/2006/relationships/customXml" Target="../customXml/item670.xml"/><Relationship Id="rId1093" Type="http://schemas.openxmlformats.org/officeDocument/2006/relationships/customXml" Target="../customXml/item1093.xml"/><Relationship Id="rId1107" Type="http://schemas.openxmlformats.org/officeDocument/2006/relationships/customXml" Target="../customXml/item1107.xml"/><Relationship Id="rId116" Type="http://schemas.openxmlformats.org/officeDocument/2006/relationships/customXml" Target="../customXml/item116.xml"/><Relationship Id="rId323" Type="http://schemas.openxmlformats.org/officeDocument/2006/relationships/customXml" Target="../customXml/item323.xml"/><Relationship Id="rId530" Type="http://schemas.openxmlformats.org/officeDocument/2006/relationships/customXml" Target="../customXml/item530.xml"/><Relationship Id="rId768" Type="http://schemas.openxmlformats.org/officeDocument/2006/relationships/customXml" Target="../customXml/item768.xml"/><Relationship Id="rId975" Type="http://schemas.openxmlformats.org/officeDocument/2006/relationships/customXml" Target="../customXml/item975.xml"/><Relationship Id="rId1160" Type="http://schemas.openxmlformats.org/officeDocument/2006/relationships/customXml" Target="../customXml/item1160.xml"/><Relationship Id="rId20" Type="http://schemas.openxmlformats.org/officeDocument/2006/relationships/customXml" Target="../customXml/item20.xml"/><Relationship Id="rId628" Type="http://schemas.openxmlformats.org/officeDocument/2006/relationships/customXml" Target="../customXml/item628.xml"/><Relationship Id="rId835" Type="http://schemas.openxmlformats.org/officeDocument/2006/relationships/customXml" Target="../customXml/item835.xml"/><Relationship Id="rId267" Type="http://schemas.openxmlformats.org/officeDocument/2006/relationships/customXml" Target="../customXml/item267.xml"/><Relationship Id="rId474" Type="http://schemas.openxmlformats.org/officeDocument/2006/relationships/customXml" Target="../customXml/item474.xml"/><Relationship Id="rId1020" Type="http://schemas.openxmlformats.org/officeDocument/2006/relationships/customXml" Target="../customXml/item1020.xml"/><Relationship Id="rId1118" Type="http://schemas.openxmlformats.org/officeDocument/2006/relationships/customXml" Target="../customXml/item1118.xml"/><Relationship Id="rId127" Type="http://schemas.openxmlformats.org/officeDocument/2006/relationships/customXml" Target="../customXml/item127.xml"/><Relationship Id="rId681" Type="http://schemas.openxmlformats.org/officeDocument/2006/relationships/customXml" Target="../customXml/item681.xml"/><Relationship Id="rId779" Type="http://schemas.openxmlformats.org/officeDocument/2006/relationships/customXml" Target="../customXml/item779.xml"/><Relationship Id="rId902" Type="http://schemas.openxmlformats.org/officeDocument/2006/relationships/customXml" Target="../customXml/item902.xml"/><Relationship Id="rId986" Type="http://schemas.openxmlformats.org/officeDocument/2006/relationships/customXml" Target="../customXml/item986.xml"/><Relationship Id="rId31" Type="http://schemas.openxmlformats.org/officeDocument/2006/relationships/customXml" Target="../customXml/item31.xml"/><Relationship Id="rId334" Type="http://schemas.openxmlformats.org/officeDocument/2006/relationships/customXml" Target="../customXml/item334.xml"/><Relationship Id="rId541" Type="http://schemas.openxmlformats.org/officeDocument/2006/relationships/customXml" Target="../customXml/item541.xml"/><Relationship Id="rId639" Type="http://schemas.openxmlformats.org/officeDocument/2006/relationships/customXml" Target="../customXml/item639.xml"/><Relationship Id="rId1171" Type="http://schemas.openxmlformats.org/officeDocument/2006/relationships/customXml" Target="../customXml/item1171.xml"/><Relationship Id="rId180" Type="http://schemas.openxmlformats.org/officeDocument/2006/relationships/customXml" Target="../customXml/item180.xml"/><Relationship Id="rId278" Type="http://schemas.openxmlformats.org/officeDocument/2006/relationships/customXml" Target="../customXml/item278.xml"/><Relationship Id="rId401" Type="http://schemas.openxmlformats.org/officeDocument/2006/relationships/customXml" Target="../customXml/item401.xml"/><Relationship Id="rId846" Type="http://schemas.openxmlformats.org/officeDocument/2006/relationships/customXml" Target="../customXml/item846.xml"/><Relationship Id="rId1031" Type="http://schemas.openxmlformats.org/officeDocument/2006/relationships/customXml" Target="../customXml/item1031.xml"/><Relationship Id="rId1129" Type="http://schemas.openxmlformats.org/officeDocument/2006/relationships/customXml" Target="../customXml/item1129.xml"/><Relationship Id="rId485" Type="http://schemas.openxmlformats.org/officeDocument/2006/relationships/customXml" Target="../customXml/item485.xml"/><Relationship Id="rId692" Type="http://schemas.openxmlformats.org/officeDocument/2006/relationships/customXml" Target="../customXml/item692.xml"/><Relationship Id="rId706" Type="http://schemas.openxmlformats.org/officeDocument/2006/relationships/customXml" Target="../customXml/item706.xml"/><Relationship Id="rId913" Type="http://schemas.openxmlformats.org/officeDocument/2006/relationships/customXml" Target="../customXml/item913.xml"/><Relationship Id="rId42" Type="http://schemas.openxmlformats.org/officeDocument/2006/relationships/customXml" Target="../customXml/item42.xml"/><Relationship Id="rId138" Type="http://schemas.openxmlformats.org/officeDocument/2006/relationships/customXml" Target="../customXml/item138.xml"/><Relationship Id="rId345" Type="http://schemas.openxmlformats.org/officeDocument/2006/relationships/customXml" Target="../customXml/item345.xml"/><Relationship Id="rId552" Type="http://schemas.openxmlformats.org/officeDocument/2006/relationships/customXml" Target="../customXml/item552.xml"/><Relationship Id="rId997" Type="http://schemas.openxmlformats.org/officeDocument/2006/relationships/customXml" Target="../customXml/item997.xml"/><Relationship Id="rId1182" Type="http://schemas.openxmlformats.org/officeDocument/2006/relationships/customXml" Target="../customXml/item1182.xml"/><Relationship Id="rId191" Type="http://schemas.openxmlformats.org/officeDocument/2006/relationships/customXml" Target="../customXml/item191.xml"/><Relationship Id="rId205" Type="http://schemas.openxmlformats.org/officeDocument/2006/relationships/customXml" Target="../customXml/item205.xml"/><Relationship Id="rId412" Type="http://schemas.openxmlformats.org/officeDocument/2006/relationships/customXml" Target="../customXml/item412.xml"/><Relationship Id="rId857" Type="http://schemas.openxmlformats.org/officeDocument/2006/relationships/customXml" Target="../customXml/item857.xml"/><Relationship Id="rId1042" Type="http://schemas.openxmlformats.org/officeDocument/2006/relationships/customXml" Target="../customXml/item1042.xml"/><Relationship Id="rId289" Type="http://schemas.openxmlformats.org/officeDocument/2006/relationships/customXml" Target="../customXml/item289.xml"/><Relationship Id="rId496" Type="http://schemas.openxmlformats.org/officeDocument/2006/relationships/customXml" Target="../customXml/item496.xml"/><Relationship Id="rId717" Type="http://schemas.openxmlformats.org/officeDocument/2006/relationships/customXml" Target="../customXml/item717.xml"/><Relationship Id="rId924" Type="http://schemas.openxmlformats.org/officeDocument/2006/relationships/customXml" Target="../customXml/item924.xml"/><Relationship Id="rId53" Type="http://schemas.openxmlformats.org/officeDocument/2006/relationships/customXml" Target="../customXml/item53.xml"/><Relationship Id="rId149" Type="http://schemas.openxmlformats.org/officeDocument/2006/relationships/customXml" Target="../customXml/item149.xml"/><Relationship Id="rId356" Type="http://schemas.openxmlformats.org/officeDocument/2006/relationships/customXml" Target="../customXml/item356.xml"/><Relationship Id="rId563" Type="http://schemas.openxmlformats.org/officeDocument/2006/relationships/customXml" Target="../customXml/item563.xml"/><Relationship Id="rId770" Type="http://schemas.openxmlformats.org/officeDocument/2006/relationships/customXml" Target="../customXml/item770.xml"/><Relationship Id="rId1193" Type="http://schemas.openxmlformats.org/officeDocument/2006/relationships/customXml" Target="../customXml/item1193.xml"/><Relationship Id="rId1207" Type="http://schemas.openxmlformats.org/officeDocument/2006/relationships/slide" Target="slides/slide6.xml"/><Relationship Id="rId216" Type="http://schemas.openxmlformats.org/officeDocument/2006/relationships/customXml" Target="../customXml/item216.xml"/><Relationship Id="rId423" Type="http://schemas.openxmlformats.org/officeDocument/2006/relationships/customXml" Target="../customXml/item423.xml"/><Relationship Id="rId868" Type="http://schemas.openxmlformats.org/officeDocument/2006/relationships/customXml" Target="../customXml/item868.xml"/><Relationship Id="rId1053" Type="http://schemas.openxmlformats.org/officeDocument/2006/relationships/customXml" Target="../customXml/item1053.xml"/><Relationship Id="rId630" Type="http://schemas.openxmlformats.org/officeDocument/2006/relationships/customXml" Target="../customXml/item630.xml"/><Relationship Id="rId728" Type="http://schemas.openxmlformats.org/officeDocument/2006/relationships/customXml" Target="../customXml/item728.xml"/><Relationship Id="rId935" Type="http://schemas.openxmlformats.org/officeDocument/2006/relationships/customXml" Target="../customXml/item935.xml"/><Relationship Id="rId64" Type="http://schemas.openxmlformats.org/officeDocument/2006/relationships/customXml" Target="../customXml/item64.xml"/><Relationship Id="rId367" Type="http://schemas.openxmlformats.org/officeDocument/2006/relationships/customXml" Target="../customXml/item367.xml"/><Relationship Id="rId574" Type="http://schemas.openxmlformats.org/officeDocument/2006/relationships/customXml" Target="../customXml/item574.xml"/><Relationship Id="rId1120" Type="http://schemas.openxmlformats.org/officeDocument/2006/relationships/customXml" Target="../customXml/item1120.xml"/><Relationship Id="rId1218" Type="http://schemas.openxmlformats.org/officeDocument/2006/relationships/slide" Target="slides/slide17.xml"/><Relationship Id="rId227" Type="http://schemas.openxmlformats.org/officeDocument/2006/relationships/customXml" Target="../customXml/item227.xml"/><Relationship Id="rId781" Type="http://schemas.openxmlformats.org/officeDocument/2006/relationships/customXml" Target="../customXml/item781.xml"/><Relationship Id="rId879" Type="http://schemas.openxmlformats.org/officeDocument/2006/relationships/customXml" Target="../customXml/item879.xml"/><Relationship Id="rId434" Type="http://schemas.openxmlformats.org/officeDocument/2006/relationships/customXml" Target="../customXml/item434.xml"/><Relationship Id="rId641" Type="http://schemas.openxmlformats.org/officeDocument/2006/relationships/customXml" Target="../customXml/item641.xml"/><Relationship Id="rId739" Type="http://schemas.openxmlformats.org/officeDocument/2006/relationships/customXml" Target="../customXml/item739.xml"/><Relationship Id="rId1064" Type="http://schemas.openxmlformats.org/officeDocument/2006/relationships/customXml" Target="../customXml/item1064.xml"/><Relationship Id="rId280" Type="http://schemas.openxmlformats.org/officeDocument/2006/relationships/customXml" Target="../customXml/item280.xml"/><Relationship Id="rId501" Type="http://schemas.openxmlformats.org/officeDocument/2006/relationships/customXml" Target="../customXml/item501.xml"/><Relationship Id="rId946" Type="http://schemas.openxmlformats.org/officeDocument/2006/relationships/customXml" Target="../customXml/item946.xml"/><Relationship Id="rId1131" Type="http://schemas.openxmlformats.org/officeDocument/2006/relationships/customXml" Target="../customXml/item1131.xml"/><Relationship Id="rId1229" Type="http://schemas.openxmlformats.org/officeDocument/2006/relationships/slide" Target="slides/slide28.xml"/><Relationship Id="rId75" Type="http://schemas.openxmlformats.org/officeDocument/2006/relationships/customXml" Target="../customXml/item75.xml"/><Relationship Id="rId140" Type="http://schemas.openxmlformats.org/officeDocument/2006/relationships/customXml" Target="../customXml/item140.xml"/><Relationship Id="rId378" Type="http://schemas.openxmlformats.org/officeDocument/2006/relationships/customXml" Target="../customXml/item378.xml"/><Relationship Id="rId585" Type="http://schemas.openxmlformats.org/officeDocument/2006/relationships/customXml" Target="../customXml/item585.xml"/><Relationship Id="rId792" Type="http://schemas.openxmlformats.org/officeDocument/2006/relationships/customXml" Target="../customXml/item792.xml"/><Relationship Id="rId806" Type="http://schemas.openxmlformats.org/officeDocument/2006/relationships/customXml" Target="../customXml/item806.xml"/><Relationship Id="rId6" Type="http://schemas.openxmlformats.org/officeDocument/2006/relationships/customXml" Target="../customXml/item6.xml"/><Relationship Id="rId238" Type="http://schemas.openxmlformats.org/officeDocument/2006/relationships/customXml" Target="../customXml/item238.xml"/><Relationship Id="rId445" Type="http://schemas.openxmlformats.org/officeDocument/2006/relationships/customXml" Target="../customXml/item445.xml"/><Relationship Id="rId652" Type="http://schemas.openxmlformats.org/officeDocument/2006/relationships/customXml" Target="../customXml/item652.xml"/><Relationship Id="rId1075" Type="http://schemas.openxmlformats.org/officeDocument/2006/relationships/customXml" Target="../customXml/item1075.xml"/><Relationship Id="rId291" Type="http://schemas.openxmlformats.org/officeDocument/2006/relationships/customXml" Target="../customXml/item291.xml"/><Relationship Id="rId305" Type="http://schemas.openxmlformats.org/officeDocument/2006/relationships/customXml" Target="../customXml/item305.xml"/><Relationship Id="rId512" Type="http://schemas.openxmlformats.org/officeDocument/2006/relationships/customXml" Target="../customXml/item512.xml"/><Relationship Id="rId957" Type="http://schemas.openxmlformats.org/officeDocument/2006/relationships/customXml" Target="../customXml/item957.xml"/><Relationship Id="rId1142" Type="http://schemas.openxmlformats.org/officeDocument/2006/relationships/customXml" Target="../customXml/item1142.xml"/><Relationship Id="rId86" Type="http://schemas.openxmlformats.org/officeDocument/2006/relationships/customXml" Target="../customXml/item86.xml"/><Relationship Id="rId151" Type="http://schemas.openxmlformats.org/officeDocument/2006/relationships/customXml" Target="../customXml/item151.xml"/><Relationship Id="rId389" Type="http://schemas.openxmlformats.org/officeDocument/2006/relationships/customXml" Target="../customXml/item389.xml"/><Relationship Id="rId596" Type="http://schemas.openxmlformats.org/officeDocument/2006/relationships/customXml" Target="../customXml/item596.xml"/><Relationship Id="rId817" Type="http://schemas.openxmlformats.org/officeDocument/2006/relationships/customXml" Target="../customXml/item817.xml"/><Relationship Id="rId1002" Type="http://schemas.openxmlformats.org/officeDocument/2006/relationships/customXml" Target="../customXml/item1002.xml"/><Relationship Id="rId249" Type="http://schemas.openxmlformats.org/officeDocument/2006/relationships/customXml" Target="../customXml/item249.xml"/><Relationship Id="rId456" Type="http://schemas.openxmlformats.org/officeDocument/2006/relationships/customXml" Target="../customXml/item456.xml"/><Relationship Id="rId663" Type="http://schemas.openxmlformats.org/officeDocument/2006/relationships/customXml" Target="../customXml/item663.xml"/><Relationship Id="rId870" Type="http://schemas.openxmlformats.org/officeDocument/2006/relationships/customXml" Target="../customXml/item870.xml"/><Relationship Id="rId1086" Type="http://schemas.openxmlformats.org/officeDocument/2006/relationships/customXml" Target="../customXml/item1086.xml"/><Relationship Id="rId13" Type="http://schemas.openxmlformats.org/officeDocument/2006/relationships/customXml" Target="../customXml/item13.xml"/><Relationship Id="rId109" Type="http://schemas.openxmlformats.org/officeDocument/2006/relationships/customXml" Target="../customXml/item109.xml"/><Relationship Id="rId316" Type="http://schemas.openxmlformats.org/officeDocument/2006/relationships/customXml" Target="../customXml/item316.xml"/><Relationship Id="rId523" Type="http://schemas.openxmlformats.org/officeDocument/2006/relationships/customXml" Target="../customXml/item523.xml"/><Relationship Id="rId968" Type="http://schemas.openxmlformats.org/officeDocument/2006/relationships/customXml" Target="../customXml/item968.xml"/><Relationship Id="rId1153" Type="http://schemas.openxmlformats.org/officeDocument/2006/relationships/customXml" Target="../customXml/item1153.xml"/><Relationship Id="rId97" Type="http://schemas.openxmlformats.org/officeDocument/2006/relationships/customXml" Target="../customXml/item97.xml"/><Relationship Id="rId730" Type="http://schemas.openxmlformats.org/officeDocument/2006/relationships/customXml" Target="../customXml/item730.xml"/><Relationship Id="rId828" Type="http://schemas.openxmlformats.org/officeDocument/2006/relationships/customXml" Target="../customXml/item828.xml"/><Relationship Id="rId1013" Type="http://schemas.openxmlformats.org/officeDocument/2006/relationships/customXml" Target="../customXml/item1013.xml"/><Relationship Id="rId162" Type="http://schemas.openxmlformats.org/officeDocument/2006/relationships/customXml" Target="../customXml/item162.xml"/><Relationship Id="rId467" Type="http://schemas.openxmlformats.org/officeDocument/2006/relationships/customXml" Target="../customXml/item467.xml"/><Relationship Id="rId1097" Type="http://schemas.openxmlformats.org/officeDocument/2006/relationships/customXml" Target="../customXml/item1097.xml"/><Relationship Id="rId1220" Type="http://schemas.openxmlformats.org/officeDocument/2006/relationships/slide" Target="slides/slide19.xml"/><Relationship Id="rId674" Type="http://schemas.openxmlformats.org/officeDocument/2006/relationships/customXml" Target="../customXml/item674.xml"/><Relationship Id="rId881" Type="http://schemas.openxmlformats.org/officeDocument/2006/relationships/customXml" Target="../customXml/item881.xml"/><Relationship Id="rId979" Type="http://schemas.openxmlformats.org/officeDocument/2006/relationships/customXml" Target="../customXml/item979.xml"/><Relationship Id="rId24" Type="http://schemas.openxmlformats.org/officeDocument/2006/relationships/customXml" Target="../customXml/item24.xml"/><Relationship Id="rId327" Type="http://schemas.openxmlformats.org/officeDocument/2006/relationships/customXml" Target="../customXml/item327.xml"/><Relationship Id="rId534" Type="http://schemas.openxmlformats.org/officeDocument/2006/relationships/customXml" Target="../customXml/item534.xml"/><Relationship Id="rId741" Type="http://schemas.openxmlformats.org/officeDocument/2006/relationships/customXml" Target="../customXml/item741.xml"/><Relationship Id="rId839" Type="http://schemas.openxmlformats.org/officeDocument/2006/relationships/customXml" Target="../customXml/item839.xml"/><Relationship Id="rId1164" Type="http://schemas.openxmlformats.org/officeDocument/2006/relationships/customXml" Target="../customXml/item1164.xml"/><Relationship Id="rId173" Type="http://schemas.openxmlformats.org/officeDocument/2006/relationships/customXml" Target="../customXml/item173.xml"/><Relationship Id="rId380" Type="http://schemas.openxmlformats.org/officeDocument/2006/relationships/customXml" Target="../customXml/item380.xml"/><Relationship Id="rId601" Type="http://schemas.openxmlformats.org/officeDocument/2006/relationships/customXml" Target="../customXml/item601.xml"/><Relationship Id="rId1024" Type="http://schemas.openxmlformats.org/officeDocument/2006/relationships/customXml" Target="../customXml/item1024.xml"/><Relationship Id="rId1231" Type="http://schemas.openxmlformats.org/officeDocument/2006/relationships/slide" Target="slides/slide30.xml"/><Relationship Id="rId240" Type="http://schemas.openxmlformats.org/officeDocument/2006/relationships/customXml" Target="../customXml/item240.xml"/><Relationship Id="rId478" Type="http://schemas.openxmlformats.org/officeDocument/2006/relationships/customXml" Target="../customXml/item478.xml"/><Relationship Id="rId685" Type="http://schemas.openxmlformats.org/officeDocument/2006/relationships/customXml" Target="../customXml/item685.xml"/><Relationship Id="rId892" Type="http://schemas.openxmlformats.org/officeDocument/2006/relationships/customXml" Target="../customXml/item892.xml"/><Relationship Id="rId906" Type="http://schemas.openxmlformats.org/officeDocument/2006/relationships/customXml" Target="../customXml/item906.xml"/><Relationship Id="rId35" Type="http://schemas.openxmlformats.org/officeDocument/2006/relationships/customXml" Target="../customXml/item35.xml"/><Relationship Id="rId100" Type="http://schemas.openxmlformats.org/officeDocument/2006/relationships/customXml" Target="../customXml/item100.xml"/><Relationship Id="rId338" Type="http://schemas.openxmlformats.org/officeDocument/2006/relationships/customXml" Target="../customXml/item338.xml"/><Relationship Id="rId545" Type="http://schemas.openxmlformats.org/officeDocument/2006/relationships/customXml" Target="../customXml/item545.xml"/><Relationship Id="rId752" Type="http://schemas.openxmlformats.org/officeDocument/2006/relationships/customXml" Target="../customXml/item752.xml"/><Relationship Id="rId1175" Type="http://schemas.openxmlformats.org/officeDocument/2006/relationships/customXml" Target="../customXml/item1175.xml"/><Relationship Id="rId184" Type="http://schemas.openxmlformats.org/officeDocument/2006/relationships/customXml" Target="../customXml/item184.xml"/><Relationship Id="rId391" Type="http://schemas.openxmlformats.org/officeDocument/2006/relationships/customXml" Target="../customXml/item391.xml"/><Relationship Id="rId405" Type="http://schemas.openxmlformats.org/officeDocument/2006/relationships/customXml" Target="../customXml/item405.xml"/><Relationship Id="rId612" Type="http://schemas.openxmlformats.org/officeDocument/2006/relationships/customXml" Target="../customXml/item612.xml"/><Relationship Id="rId1035" Type="http://schemas.openxmlformats.org/officeDocument/2006/relationships/customXml" Target="../customXml/item1035.xml"/><Relationship Id="rId1242" Type="http://schemas.openxmlformats.org/officeDocument/2006/relationships/presProps" Target="presProps.xml"/><Relationship Id="rId251" Type="http://schemas.openxmlformats.org/officeDocument/2006/relationships/customXml" Target="../customXml/item251.xml"/><Relationship Id="rId489" Type="http://schemas.openxmlformats.org/officeDocument/2006/relationships/customXml" Target="../customXml/item489.xml"/><Relationship Id="rId696" Type="http://schemas.openxmlformats.org/officeDocument/2006/relationships/customXml" Target="../customXml/item696.xml"/><Relationship Id="rId917" Type="http://schemas.openxmlformats.org/officeDocument/2006/relationships/customXml" Target="../customXml/item917.xml"/><Relationship Id="rId1102" Type="http://schemas.openxmlformats.org/officeDocument/2006/relationships/customXml" Target="../customXml/item1102.xml"/><Relationship Id="rId46" Type="http://schemas.openxmlformats.org/officeDocument/2006/relationships/customXml" Target="../customXml/item46.xml"/><Relationship Id="rId349" Type="http://schemas.openxmlformats.org/officeDocument/2006/relationships/customXml" Target="../customXml/item349.xml"/><Relationship Id="rId556" Type="http://schemas.openxmlformats.org/officeDocument/2006/relationships/customXml" Target="../customXml/item556.xml"/><Relationship Id="rId763" Type="http://schemas.openxmlformats.org/officeDocument/2006/relationships/customXml" Target="../customXml/item763.xml"/><Relationship Id="rId1186" Type="http://schemas.openxmlformats.org/officeDocument/2006/relationships/customXml" Target="../customXml/item1186.xml"/><Relationship Id="rId111" Type="http://schemas.openxmlformats.org/officeDocument/2006/relationships/customXml" Target="../customXml/item111.xml"/><Relationship Id="rId195" Type="http://schemas.openxmlformats.org/officeDocument/2006/relationships/customXml" Target="../customXml/item195.xml"/><Relationship Id="rId209" Type="http://schemas.openxmlformats.org/officeDocument/2006/relationships/customXml" Target="../customXml/item209.xml"/><Relationship Id="rId416" Type="http://schemas.openxmlformats.org/officeDocument/2006/relationships/customXml" Target="../customXml/item416.xml"/><Relationship Id="rId970" Type="http://schemas.openxmlformats.org/officeDocument/2006/relationships/customXml" Target="../customXml/item970.xml"/><Relationship Id="rId1046" Type="http://schemas.openxmlformats.org/officeDocument/2006/relationships/customXml" Target="../customXml/item1046.xml"/><Relationship Id="rId623" Type="http://schemas.openxmlformats.org/officeDocument/2006/relationships/customXml" Target="../customXml/item623.xml"/><Relationship Id="rId830" Type="http://schemas.openxmlformats.org/officeDocument/2006/relationships/customXml" Target="../customXml/item830.xml"/><Relationship Id="rId928" Type="http://schemas.openxmlformats.org/officeDocument/2006/relationships/customXml" Target="../customXml/item928.xml"/><Relationship Id="rId57" Type="http://schemas.openxmlformats.org/officeDocument/2006/relationships/customXml" Target="../customXml/item57.xml"/><Relationship Id="rId262" Type="http://schemas.openxmlformats.org/officeDocument/2006/relationships/customXml" Target="../customXml/item262.xml"/><Relationship Id="rId567" Type="http://schemas.openxmlformats.org/officeDocument/2006/relationships/customXml" Target="../customXml/item567.xml"/><Relationship Id="rId1113" Type="http://schemas.openxmlformats.org/officeDocument/2006/relationships/customXml" Target="../customXml/item1113.xml"/><Relationship Id="rId1197" Type="http://schemas.openxmlformats.org/officeDocument/2006/relationships/customXml" Target="../customXml/item1197.xml"/><Relationship Id="rId122" Type="http://schemas.openxmlformats.org/officeDocument/2006/relationships/customXml" Target="../customXml/item122.xml"/><Relationship Id="rId774" Type="http://schemas.openxmlformats.org/officeDocument/2006/relationships/customXml" Target="../customXml/item774.xml"/><Relationship Id="rId981" Type="http://schemas.openxmlformats.org/officeDocument/2006/relationships/customXml" Target="../customXml/item981.xml"/><Relationship Id="rId1057" Type="http://schemas.openxmlformats.org/officeDocument/2006/relationships/customXml" Target="../customXml/item1057.xml"/><Relationship Id="rId427" Type="http://schemas.openxmlformats.org/officeDocument/2006/relationships/customXml" Target="../customXml/item427.xml"/><Relationship Id="rId634" Type="http://schemas.openxmlformats.org/officeDocument/2006/relationships/customXml" Target="../customXml/item634.xml"/><Relationship Id="rId841" Type="http://schemas.openxmlformats.org/officeDocument/2006/relationships/customXml" Target="../customXml/item841.xml"/><Relationship Id="rId273" Type="http://schemas.openxmlformats.org/officeDocument/2006/relationships/customXml" Target="../customXml/item273.xml"/><Relationship Id="rId480" Type="http://schemas.openxmlformats.org/officeDocument/2006/relationships/customXml" Target="../customXml/item480.xml"/><Relationship Id="rId701" Type="http://schemas.openxmlformats.org/officeDocument/2006/relationships/customXml" Target="../customXml/item701.xml"/><Relationship Id="rId939" Type="http://schemas.openxmlformats.org/officeDocument/2006/relationships/customXml" Target="../customXml/item939.xml"/><Relationship Id="rId1124" Type="http://schemas.openxmlformats.org/officeDocument/2006/relationships/customXml" Target="../customXml/item1124.xml"/><Relationship Id="rId68" Type="http://schemas.openxmlformats.org/officeDocument/2006/relationships/customXml" Target="../customXml/item68.xml"/><Relationship Id="rId133" Type="http://schemas.openxmlformats.org/officeDocument/2006/relationships/customXml" Target="../customXml/item133.xml"/><Relationship Id="rId340" Type="http://schemas.openxmlformats.org/officeDocument/2006/relationships/customXml" Target="../customXml/item340.xml"/><Relationship Id="rId578" Type="http://schemas.openxmlformats.org/officeDocument/2006/relationships/customXml" Target="../customXml/item578.xml"/><Relationship Id="rId785" Type="http://schemas.openxmlformats.org/officeDocument/2006/relationships/customXml" Target="../customXml/item785.xml"/><Relationship Id="rId992" Type="http://schemas.openxmlformats.org/officeDocument/2006/relationships/customXml" Target="../customXml/item992.xml"/><Relationship Id="rId200" Type="http://schemas.openxmlformats.org/officeDocument/2006/relationships/customXml" Target="../customXml/item200.xml"/><Relationship Id="rId438" Type="http://schemas.openxmlformats.org/officeDocument/2006/relationships/customXml" Target="../customXml/item438.xml"/><Relationship Id="rId645" Type="http://schemas.openxmlformats.org/officeDocument/2006/relationships/customXml" Target="../customXml/item645.xml"/><Relationship Id="rId852" Type="http://schemas.openxmlformats.org/officeDocument/2006/relationships/customXml" Target="../customXml/item852.xml"/><Relationship Id="rId1068" Type="http://schemas.openxmlformats.org/officeDocument/2006/relationships/customXml" Target="../customXml/item1068.xml"/><Relationship Id="rId284" Type="http://schemas.openxmlformats.org/officeDocument/2006/relationships/customXml" Target="../customXml/item284.xml"/><Relationship Id="rId491" Type="http://schemas.openxmlformats.org/officeDocument/2006/relationships/customXml" Target="../customXml/item491.xml"/><Relationship Id="rId505" Type="http://schemas.openxmlformats.org/officeDocument/2006/relationships/customXml" Target="../customXml/item505.xml"/><Relationship Id="rId712" Type="http://schemas.openxmlformats.org/officeDocument/2006/relationships/customXml" Target="../customXml/item712.xml"/><Relationship Id="rId1135" Type="http://schemas.openxmlformats.org/officeDocument/2006/relationships/customXml" Target="../customXml/item1135.xml"/><Relationship Id="rId79" Type="http://schemas.openxmlformats.org/officeDocument/2006/relationships/customXml" Target="../customXml/item79.xml"/><Relationship Id="rId144" Type="http://schemas.openxmlformats.org/officeDocument/2006/relationships/customXml" Target="../customXml/item144.xml"/><Relationship Id="rId589" Type="http://schemas.openxmlformats.org/officeDocument/2006/relationships/customXml" Target="../customXml/item589.xml"/><Relationship Id="rId796" Type="http://schemas.openxmlformats.org/officeDocument/2006/relationships/customXml" Target="../customXml/item796.xml"/><Relationship Id="rId1202" Type="http://schemas.openxmlformats.org/officeDocument/2006/relationships/slide" Target="slides/slide1.xml"/><Relationship Id="rId351" Type="http://schemas.openxmlformats.org/officeDocument/2006/relationships/customXml" Target="../customXml/item351.xml"/><Relationship Id="rId449" Type="http://schemas.openxmlformats.org/officeDocument/2006/relationships/customXml" Target="../customXml/item449.xml"/><Relationship Id="rId656" Type="http://schemas.openxmlformats.org/officeDocument/2006/relationships/customXml" Target="../customXml/item656.xml"/><Relationship Id="rId863" Type="http://schemas.openxmlformats.org/officeDocument/2006/relationships/customXml" Target="../customXml/item863.xml"/><Relationship Id="rId1079" Type="http://schemas.openxmlformats.org/officeDocument/2006/relationships/customXml" Target="../customXml/item1079.xml"/><Relationship Id="rId211" Type="http://schemas.openxmlformats.org/officeDocument/2006/relationships/customXml" Target="../customXml/item211.xml"/><Relationship Id="rId295" Type="http://schemas.openxmlformats.org/officeDocument/2006/relationships/customXml" Target="../customXml/item295.xml"/><Relationship Id="rId309" Type="http://schemas.openxmlformats.org/officeDocument/2006/relationships/customXml" Target="../customXml/item309.xml"/><Relationship Id="rId516" Type="http://schemas.openxmlformats.org/officeDocument/2006/relationships/customXml" Target="../customXml/item516.xml"/><Relationship Id="rId1146" Type="http://schemas.openxmlformats.org/officeDocument/2006/relationships/customXml" Target="../customXml/item1146.xml"/><Relationship Id="rId723" Type="http://schemas.openxmlformats.org/officeDocument/2006/relationships/customXml" Target="../customXml/item723.xml"/><Relationship Id="rId930" Type="http://schemas.openxmlformats.org/officeDocument/2006/relationships/customXml" Target="../customXml/item930.xml"/><Relationship Id="rId1006" Type="http://schemas.openxmlformats.org/officeDocument/2006/relationships/customXml" Target="../customXml/item1006.xml"/><Relationship Id="rId155" Type="http://schemas.openxmlformats.org/officeDocument/2006/relationships/customXml" Target="../customXml/item155.xml"/><Relationship Id="rId362" Type="http://schemas.openxmlformats.org/officeDocument/2006/relationships/customXml" Target="../customXml/item362.xml"/><Relationship Id="rId1213" Type="http://schemas.openxmlformats.org/officeDocument/2006/relationships/slide" Target="slides/slide12.xml"/><Relationship Id="rId222" Type="http://schemas.openxmlformats.org/officeDocument/2006/relationships/customXml" Target="../customXml/item222.xml"/><Relationship Id="rId667" Type="http://schemas.openxmlformats.org/officeDocument/2006/relationships/customXml" Target="../customXml/item667.xml"/><Relationship Id="rId874" Type="http://schemas.openxmlformats.org/officeDocument/2006/relationships/customXml" Target="../customXml/item874.xml"/><Relationship Id="rId17" Type="http://schemas.openxmlformats.org/officeDocument/2006/relationships/customXml" Target="../customXml/item17.xml"/><Relationship Id="rId527" Type="http://schemas.openxmlformats.org/officeDocument/2006/relationships/customXml" Target="../customXml/item527.xml"/><Relationship Id="rId734" Type="http://schemas.openxmlformats.org/officeDocument/2006/relationships/customXml" Target="../customXml/item734.xml"/><Relationship Id="rId941" Type="http://schemas.openxmlformats.org/officeDocument/2006/relationships/customXml" Target="../customXml/item941.xml"/><Relationship Id="rId1157" Type="http://schemas.openxmlformats.org/officeDocument/2006/relationships/customXml" Target="../customXml/item1157.xml"/><Relationship Id="rId70" Type="http://schemas.openxmlformats.org/officeDocument/2006/relationships/customXml" Target="../customXml/item70.xml"/><Relationship Id="rId166" Type="http://schemas.openxmlformats.org/officeDocument/2006/relationships/customXml" Target="../customXml/item166.xml"/><Relationship Id="rId373" Type="http://schemas.openxmlformats.org/officeDocument/2006/relationships/customXml" Target="../customXml/item373.xml"/><Relationship Id="rId580" Type="http://schemas.openxmlformats.org/officeDocument/2006/relationships/customXml" Target="../customXml/item580.xml"/><Relationship Id="rId801" Type="http://schemas.openxmlformats.org/officeDocument/2006/relationships/customXml" Target="../customXml/item801.xml"/><Relationship Id="rId1017" Type="http://schemas.openxmlformats.org/officeDocument/2006/relationships/customXml" Target="../customXml/item1017.xml"/><Relationship Id="rId1224" Type="http://schemas.openxmlformats.org/officeDocument/2006/relationships/slide" Target="slides/slide23.xml"/><Relationship Id="rId1" Type="http://schemas.openxmlformats.org/officeDocument/2006/relationships/customXml" Target="../customXml/item1.xml"/><Relationship Id="rId233" Type="http://schemas.openxmlformats.org/officeDocument/2006/relationships/customXml" Target="../customXml/item233.xml"/><Relationship Id="rId440" Type="http://schemas.openxmlformats.org/officeDocument/2006/relationships/customXml" Target="../customXml/item440.xml"/><Relationship Id="rId678" Type="http://schemas.openxmlformats.org/officeDocument/2006/relationships/customXml" Target="../customXml/item678.xml"/><Relationship Id="rId885" Type="http://schemas.openxmlformats.org/officeDocument/2006/relationships/customXml" Target="../customXml/item885.xml"/><Relationship Id="rId1070" Type="http://schemas.openxmlformats.org/officeDocument/2006/relationships/customXml" Target="../customXml/item1070.xml"/><Relationship Id="rId28" Type="http://schemas.openxmlformats.org/officeDocument/2006/relationships/customXml" Target="../customXml/item28.xml"/><Relationship Id="rId300" Type="http://schemas.openxmlformats.org/officeDocument/2006/relationships/customXml" Target="../customXml/item300.xml"/><Relationship Id="rId538" Type="http://schemas.openxmlformats.org/officeDocument/2006/relationships/customXml" Target="../customXml/item538.xml"/><Relationship Id="rId745" Type="http://schemas.openxmlformats.org/officeDocument/2006/relationships/customXml" Target="../customXml/item745.xml"/><Relationship Id="rId952" Type="http://schemas.openxmlformats.org/officeDocument/2006/relationships/customXml" Target="../customXml/item952.xml"/><Relationship Id="rId1168" Type="http://schemas.openxmlformats.org/officeDocument/2006/relationships/customXml" Target="../customXml/item1168.xml"/><Relationship Id="rId81" Type="http://schemas.openxmlformats.org/officeDocument/2006/relationships/customXml" Target="../customXml/item81.xml"/><Relationship Id="rId177" Type="http://schemas.openxmlformats.org/officeDocument/2006/relationships/customXml" Target="../customXml/item177.xml"/><Relationship Id="rId384" Type="http://schemas.openxmlformats.org/officeDocument/2006/relationships/customXml" Target="../customXml/item384.xml"/><Relationship Id="rId591" Type="http://schemas.openxmlformats.org/officeDocument/2006/relationships/customXml" Target="../customXml/item591.xml"/><Relationship Id="rId605" Type="http://schemas.openxmlformats.org/officeDocument/2006/relationships/customXml" Target="../customXml/item605.xml"/><Relationship Id="rId812" Type="http://schemas.openxmlformats.org/officeDocument/2006/relationships/customXml" Target="../customXml/item812.xml"/><Relationship Id="rId1028" Type="http://schemas.openxmlformats.org/officeDocument/2006/relationships/customXml" Target="../customXml/item1028.xml"/><Relationship Id="rId1235" Type="http://schemas.openxmlformats.org/officeDocument/2006/relationships/slide" Target="slides/slide34.xml"/><Relationship Id="rId244" Type="http://schemas.openxmlformats.org/officeDocument/2006/relationships/customXml" Target="../customXml/item244.xml"/><Relationship Id="rId689" Type="http://schemas.openxmlformats.org/officeDocument/2006/relationships/customXml" Target="../customXml/item689.xml"/><Relationship Id="rId896" Type="http://schemas.openxmlformats.org/officeDocument/2006/relationships/customXml" Target="../customXml/item896.xml"/><Relationship Id="rId1081" Type="http://schemas.openxmlformats.org/officeDocument/2006/relationships/customXml" Target="../customXml/item1081.xml"/><Relationship Id="rId39" Type="http://schemas.openxmlformats.org/officeDocument/2006/relationships/customXml" Target="../customXml/item39.xml"/><Relationship Id="rId451" Type="http://schemas.openxmlformats.org/officeDocument/2006/relationships/customXml" Target="../customXml/item451.xml"/><Relationship Id="rId549" Type="http://schemas.openxmlformats.org/officeDocument/2006/relationships/customXml" Target="../customXml/item549.xml"/><Relationship Id="rId756" Type="http://schemas.openxmlformats.org/officeDocument/2006/relationships/customXml" Target="../customXml/item756.xml"/><Relationship Id="rId1179" Type="http://schemas.openxmlformats.org/officeDocument/2006/relationships/customXml" Target="../customXml/item1179.xml"/><Relationship Id="rId104" Type="http://schemas.openxmlformats.org/officeDocument/2006/relationships/customXml" Target="../customXml/item104.xml"/><Relationship Id="rId188" Type="http://schemas.openxmlformats.org/officeDocument/2006/relationships/customXml" Target="../customXml/item188.xml"/><Relationship Id="rId311" Type="http://schemas.openxmlformats.org/officeDocument/2006/relationships/customXml" Target="../customXml/item311.xml"/><Relationship Id="rId395" Type="http://schemas.openxmlformats.org/officeDocument/2006/relationships/customXml" Target="../customXml/item395.xml"/><Relationship Id="rId409" Type="http://schemas.openxmlformats.org/officeDocument/2006/relationships/customXml" Target="../customXml/item409.xml"/><Relationship Id="rId963" Type="http://schemas.openxmlformats.org/officeDocument/2006/relationships/customXml" Target="../customXml/item963.xml"/><Relationship Id="rId1039" Type="http://schemas.openxmlformats.org/officeDocument/2006/relationships/customXml" Target="../customXml/item1039.xml"/><Relationship Id="rId92" Type="http://schemas.openxmlformats.org/officeDocument/2006/relationships/customXml" Target="../customXml/item92.xml"/><Relationship Id="rId616" Type="http://schemas.openxmlformats.org/officeDocument/2006/relationships/customXml" Target="../customXml/item616.xml"/><Relationship Id="rId823" Type="http://schemas.openxmlformats.org/officeDocument/2006/relationships/customXml" Target="../customXml/item823.xml"/><Relationship Id="rId255" Type="http://schemas.openxmlformats.org/officeDocument/2006/relationships/customXml" Target="../customXml/item255.xml"/><Relationship Id="rId462" Type="http://schemas.openxmlformats.org/officeDocument/2006/relationships/customXml" Target="../customXml/item462.xml"/><Relationship Id="rId1092" Type="http://schemas.openxmlformats.org/officeDocument/2006/relationships/customXml" Target="../customXml/item1092.xml"/><Relationship Id="rId1106" Type="http://schemas.openxmlformats.org/officeDocument/2006/relationships/customXml" Target="../customXml/item1106.xml"/><Relationship Id="rId115" Type="http://schemas.openxmlformats.org/officeDocument/2006/relationships/customXml" Target="../customXml/item115.xml"/><Relationship Id="rId322" Type="http://schemas.openxmlformats.org/officeDocument/2006/relationships/customXml" Target="../customXml/item322.xml"/><Relationship Id="rId767" Type="http://schemas.openxmlformats.org/officeDocument/2006/relationships/customXml" Target="../customXml/item767.xml"/><Relationship Id="rId974" Type="http://schemas.openxmlformats.org/officeDocument/2006/relationships/customXml" Target="../customXml/item974.xml"/><Relationship Id="rId199" Type="http://schemas.openxmlformats.org/officeDocument/2006/relationships/customXml" Target="../customXml/item199.xml"/><Relationship Id="rId627" Type="http://schemas.openxmlformats.org/officeDocument/2006/relationships/customXml" Target="../customXml/item627.xml"/><Relationship Id="rId834" Type="http://schemas.openxmlformats.org/officeDocument/2006/relationships/customXml" Target="../customXml/item834.xml"/><Relationship Id="rId266" Type="http://schemas.openxmlformats.org/officeDocument/2006/relationships/customXml" Target="../customXml/item266.xml"/><Relationship Id="rId473" Type="http://schemas.openxmlformats.org/officeDocument/2006/relationships/customXml" Target="../customXml/item473.xml"/><Relationship Id="rId680" Type="http://schemas.openxmlformats.org/officeDocument/2006/relationships/customXml" Target="../customXml/item680.xml"/><Relationship Id="rId901" Type="http://schemas.openxmlformats.org/officeDocument/2006/relationships/customXml" Target="../customXml/item901.xml"/><Relationship Id="rId1117" Type="http://schemas.openxmlformats.org/officeDocument/2006/relationships/customXml" Target="../customXml/item1117.xml"/><Relationship Id="rId30" Type="http://schemas.openxmlformats.org/officeDocument/2006/relationships/customXml" Target="../customXml/item30.xml"/><Relationship Id="rId126" Type="http://schemas.openxmlformats.org/officeDocument/2006/relationships/customXml" Target="../customXml/item126.xml"/><Relationship Id="rId333" Type="http://schemas.openxmlformats.org/officeDocument/2006/relationships/customXml" Target="../customXml/item333.xml"/><Relationship Id="rId540" Type="http://schemas.openxmlformats.org/officeDocument/2006/relationships/customXml" Target="../customXml/item540.xml"/><Relationship Id="rId778" Type="http://schemas.openxmlformats.org/officeDocument/2006/relationships/customXml" Target="../customXml/item778.xml"/><Relationship Id="rId985" Type="http://schemas.openxmlformats.org/officeDocument/2006/relationships/customXml" Target="../customXml/item985.xml"/><Relationship Id="rId1170" Type="http://schemas.openxmlformats.org/officeDocument/2006/relationships/customXml" Target="../customXml/item1170.xml"/><Relationship Id="rId638" Type="http://schemas.openxmlformats.org/officeDocument/2006/relationships/customXml" Target="../customXml/item638.xml"/><Relationship Id="rId845" Type="http://schemas.openxmlformats.org/officeDocument/2006/relationships/customXml" Target="../customXml/item845.xml"/><Relationship Id="rId1030" Type="http://schemas.openxmlformats.org/officeDocument/2006/relationships/customXml" Target="../customXml/item1030.xml"/><Relationship Id="rId277" Type="http://schemas.openxmlformats.org/officeDocument/2006/relationships/customXml" Target="../customXml/item277.xml"/><Relationship Id="rId400" Type="http://schemas.openxmlformats.org/officeDocument/2006/relationships/customXml" Target="../customXml/item400.xml"/><Relationship Id="rId484" Type="http://schemas.openxmlformats.org/officeDocument/2006/relationships/customXml" Target="../customXml/item484.xml"/><Relationship Id="rId705" Type="http://schemas.openxmlformats.org/officeDocument/2006/relationships/customXml" Target="../customXml/item705.xml"/><Relationship Id="rId1128" Type="http://schemas.openxmlformats.org/officeDocument/2006/relationships/customXml" Target="../customXml/item1128.xml"/><Relationship Id="rId137" Type="http://schemas.openxmlformats.org/officeDocument/2006/relationships/customXml" Target="../customXml/item137.xml"/><Relationship Id="rId344" Type="http://schemas.openxmlformats.org/officeDocument/2006/relationships/customXml" Target="../customXml/item344.xml"/><Relationship Id="rId691" Type="http://schemas.openxmlformats.org/officeDocument/2006/relationships/customXml" Target="../customXml/item691.xml"/><Relationship Id="rId789" Type="http://schemas.openxmlformats.org/officeDocument/2006/relationships/customXml" Target="../customXml/item789.xml"/><Relationship Id="rId912" Type="http://schemas.openxmlformats.org/officeDocument/2006/relationships/customXml" Target="../customXml/item912.xml"/><Relationship Id="rId996" Type="http://schemas.openxmlformats.org/officeDocument/2006/relationships/customXml" Target="../customXml/item996.xml"/><Relationship Id="rId41" Type="http://schemas.openxmlformats.org/officeDocument/2006/relationships/customXml" Target="../customXml/item41.xml"/><Relationship Id="rId551" Type="http://schemas.openxmlformats.org/officeDocument/2006/relationships/customXml" Target="../customXml/item551.xml"/><Relationship Id="rId649" Type="http://schemas.openxmlformats.org/officeDocument/2006/relationships/customXml" Target="../customXml/item649.xml"/><Relationship Id="rId856" Type="http://schemas.openxmlformats.org/officeDocument/2006/relationships/customXml" Target="../customXml/item856.xml"/><Relationship Id="rId1181" Type="http://schemas.openxmlformats.org/officeDocument/2006/relationships/customXml" Target="../customXml/item1181.xml"/><Relationship Id="rId190" Type="http://schemas.openxmlformats.org/officeDocument/2006/relationships/customXml" Target="../customXml/item190.xml"/><Relationship Id="rId204" Type="http://schemas.openxmlformats.org/officeDocument/2006/relationships/customXml" Target="../customXml/item204.xml"/><Relationship Id="rId288" Type="http://schemas.openxmlformats.org/officeDocument/2006/relationships/customXml" Target="../customXml/item288.xml"/><Relationship Id="rId411" Type="http://schemas.openxmlformats.org/officeDocument/2006/relationships/customXml" Target="../customXml/item411.xml"/><Relationship Id="rId509" Type="http://schemas.openxmlformats.org/officeDocument/2006/relationships/customXml" Target="../customXml/item509.xml"/><Relationship Id="rId1041" Type="http://schemas.openxmlformats.org/officeDocument/2006/relationships/customXml" Target="../customXml/item1041.xml"/><Relationship Id="rId1139" Type="http://schemas.openxmlformats.org/officeDocument/2006/relationships/customXml" Target="../customXml/item1139.xml"/><Relationship Id="rId495" Type="http://schemas.openxmlformats.org/officeDocument/2006/relationships/customXml" Target="../customXml/item495.xml"/><Relationship Id="rId716" Type="http://schemas.openxmlformats.org/officeDocument/2006/relationships/customXml" Target="../customXml/item716.xml"/><Relationship Id="rId923" Type="http://schemas.openxmlformats.org/officeDocument/2006/relationships/customXml" Target="../customXml/item923.xml"/><Relationship Id="rId52" Type="http://schemas.openxmlformats.org/officeDocument/2006/relationships/customXml" Target="../customXml/item52.xml"/><Relationship Id="rId148" Type="http://schemas.openxmlformats.org/officeDocument/2006/relationships/customXml" Target="../customXml/item148.xml"/><Relationship Id="rId355" Type="http://schemas.openxmlformats.org/officeDocument/2006/relationships/customXml" Target="../customXml/item355.xml"/><Relationship Id="rId562" Type="http://schemas.openxmlformats.org/officeDocument/2006/relationships/customXml" Target="../customXml/item562.xml"/><Relationship Id="rId1192" Type="http://schemas.openxmlformats.org/officeDocument/2006/relationships/customXml" Target="../customXml/item1192.xml"/><Relationship Id="rId1206" Type="http://schemas.openxmlformats.org/officeDocument/2006/relationships/slide" Target="slides/slide5.xml"/><Relationship Id="rId215" Type="http://schemas.openxmlformats.org/officeDocument/2006/relationships/customXml" Target="../customXml/item215.xml"/><Relationship Id="rId422" Type="http://schemas.openxmlformats.org/officeDocument/2006/relationships/customXml" Target="../customXml/item422.xml"/><Relationship Id="rId867" Type="http://schemas.openxmlformats.org/officeDocument/2006/relationships/customXml" Target="../customXml/item867.xml"/><Relationship Id="rId1052" Type="http://schemas.openxmlformats.org/officeDocument/2006/relationships/customXml" Target="../customXml/item1052.xml"/><Relationship Id="rId299" Type="http://schemas.openxmlformats.org/officeDocument/2006/relationships/customXml" Target="../customXml/item299.xml"/><Relationship Id="rId727" Type="http://schemas.openxmlformats.org/officeDocument/2006/relationships/customXml" Target="../customXml/item727.xml"/><Relationship Id="rId934" Type="http://schemas.openxmlformats.org/officeDocument/2006/relationships/customXml" Target="../customXml/item934.xml"/><Relationship Id="rId63" Type="http://schemas.openxmlformats.org/officeDocument/2006/relationships/customXml" Target="../customXml/item63.xml"/><Relationship Id="rId159" Type="http://schemas.openxmlformats.org/officeDocument/2006/relationships/customXml" Target="../customXml/item159.xml"/><Relationship Id="rId366" Type="http://schemas.openxmlformats.org/officeDocument/2006/relationships/customXml" Target="../customXml/item366.xml"/><Relationship Id="rId573" Type="http://schemas.openxmlformats.org/officeDocument/2006/relationships/customXml" Target="../customXml/item573.xml"/><Relationship Id="rId780" Type="http://schemas.openxmlformats.org/officeDocument/2006/relationships/customXml" Target="../customXml/item780.xml"/><Relationship Id="rId1217" Type="http://schemas.openxmlformats.org/officeDocument/2006/relationships/slide" Target="slides/slide16.xml"/><Relationship Id="rId226" Type="http://schemas.openxmlformats.org/officeDocument/2006/relationships/customXml" Target="../customXml/item226.xml"/><Relationship Id="rId433" Type="http://schemas.openxmlformats.org/officeDocument/2006/relationships/customXml" Target="../customXml/item433.xml"/><Relationship Id="rId878" Type="http://schemas.openxmlformats.org/officeDocument/2006/relationships/customXml" Target="../customXml/item878.xml"/><Relationship Id="rId1063" Type="http://schemas.openxmlformats.org/officeDocument/2006/relationships/customXml" Target="../customXml/item1063.xml"/><Relationship Id="rId640" Type="http://schemas.openxmlformats.org/officeDocument/2006/relationships/customXml" Target="../customXml/item640.xml"/><Relationship Id="rId738" Type="http://schemas.openxmlformats.org/officeDocument/2006/relationships/customXml" Target="../customXml/item738.xml"/><Relationship Id="rId945" Type="http://schemas.openxmlformats.org/officeDocument/2006/relationships/customXml" Target="../customXml/item945.xml"/><Relationship Id="rId74" Type="http://schemas.openxmlformats.org/officeDocument/2006/relationships/customXml" Target="../customXml/item74.xml"/><Relationship Id="rId377" Type="http://schemas.openxmlformats.org/officeDocument/2006/relationships/customXml" Target="../customXml/item377.xml"/><Relationship Id="rId500" Type="http://schemas.openxmlformats.org/officeDocument/2006/relationships/customXml" Target="../customXml/item500.xml"/><Relationship Id="rId584" Type="http://schemas.openxmlformats.org/officeDocument/2006/relationships/customXml" Target="../customXml/item584.xml"/><Relationship Id="rId805" Type="http://schemas.openxmlformats.org/officeDocument/2006/relationships/customXml" Target="../customXml/item805.xml"/><Relationship Id="rId1130" Type="http://schemas.openxmlformats.org/officeDocument/2006/relationships/customXml" Target="../customXml/item1130.xml"/><Relationship Id="rId1228" Type="http://schemas.openxmlformats.org/officeDocument/2006/relationships/slide" Target="slides/slide27.xml"/><Relationship Id="rId5" Type="http://schemas.openxmlformats.org/officeDocument/2006/relationships/customXml" Target="../customXml/item5.xml"/><Relationship Id="rId237" Type="http://schemas.openxmlformats.org/officeDocument/2006/relationships/customXml" Target="../customXml/item237.xml"/><Relationship Id="rId791" Type="http://schemas.openxmlformats.org/officeDocument/2006/relationships/customXml" Target="../customXml/item791.xml"/><Relationship Id="rId889" Type="http://schemas.openxmlformats.org/officeDocument/2006/relationships/customXml" Target="../customXml/item889.xml"/><Relationship Id="rId1074" Type="http://schemas.openxmlformats.org/officeDocument/2006/relationships/customXml" Target="../customXml/item1074.xml"/><Relationship Id="rId444" Type="http://schemas.openxmlformats.org/officeDocument/2006/relationships/customXml" Target="../customXml/item444.xml"/><Relationship Id="rId651" Type="http://schemas.openxmlformats.org/officeDocument/2006/relationships/customXml" Target="../customXml/item651.xml"/><Relationship Id="rId749" Type="http://schemas.openxmlformats.org/officeDocument/2006/relationships/customXml" Target="../customXml/item749.xml"/><Relationship Id="rId290" Type="http://schemas.openxmlformats.org/officeDocument/2006/relationships/customXml" Target="../customXml/item290.xml"/><Relationship Id="rId304" Type="http://schemas.openxmlformats.org/officeDocument/2006/relationships/customXml" Target="../customXml/item304.xml"/><Relationship Id="rId388" Type="http://schemas.openxmlformats.org/officeDocument/2006/relationships/customXml" Target="../customXml/item388.xml"/><Relationship Id="rId511" Type="http://schemas.openxmlformats.org/officeDocument/2006/relationships/customXml" Target="../customXml/item511.xml"/><Relationship Id="rId609" Type="http://schemas.openxmlformats.org/officeDocument/2006/relationships/customXml" Target="../customXml/item609.xml"/><Relationship Id="rId956" Type="http://schemas.openxmlformats.org/officeDocument/2006/relationships/customXml" Target="../customXml/item956.xml"/><Relationship Id="rId1141" Type="http://schemas.openxmlformats.org/officeDocument/2006/relationships/customXml" Target="../customXml/item1141.xml"/><Relationship Id="rId1239" Type="http://schemas.openxmlformats.org/officeDocument/2006/relationships/slide" Target="slides/slide38.xml"/><Relationship Id="rId85" Type="http://schemas.openxmlformats.org/officeDocument/2006/relationships/customXml" Target="../customXml/item85.xml"/><Relationship Id="rId150" Type="http://schemas.openxmlformats.org/officeDocument/2006/relationships/customXml" Target="../customXml/item150.xml"/><Relationship Id="rId595" Type="http://schemas.openxmlformats.org/officeDocument/2006/relationships/customXml" Target="../customXml/item595.xml"/><Relationship Id="rId816" Type="http://schemas.openxmlformats.org/officeDocument/2006/relationships/customXml" Target="../customXml/item816.xml"/><Relationship Id="rId1001" Type="http://schemas.openxmlformats.org/officeDocument/2006/relationships/customXml" Target="../customXml/item1001.xml"/><Relationship Id="rId248" Type="http://schemas.openxmlformats.org/officeDocument/2006/relationships/customXml" Target="../customXml/item248.xml"/><Relationship Id="rId455" Type="http://schemas.openxmlformats.org/officeDocument/2006/relationships/customXml" Target="../customXml/item455.xml"/><Relationship Id="rId662" Type="http://schemas.openxmlformats.org/officeDocument/2006/relationships/customXml" Target="../customXml/item662.xml"/><Relationship Id="rId1085" Type="http://schemas.openxmlformats.org/officeDocument/2006/relationships/customXml" Target="../customXml/item1085.xml"/><Relationship Id="rId12" Type="http://schemas.openxmlformats.org/officeDocument/2006/relationships/customXml" Target="../customXml/item12.xml"/><Relationship Id="rId108" Type="http://schemas.openxmlformats.org/officeDocument/2006/relationships/customXml" Target="../customXml/item108.xml"/><Relationship Id="rId315" Type="http://schemas.openxmlformats.org/officeDocument/2006/relationships/customXml" Target="../customXml/item315.xml"/><Relationship Id="rId522" Type="http://schemas.openxmlformats.org/officeDocument/2006/relationships/customXml" Target="../customXml/item522.xml"/><Relationship Id="rId967" Type="http://schemas.openxmlformats.org/officeDocument/2006/relationships/customXml" Target="../customXml/item967.xml"/><Relationship Id="rId1152" Type="http://schemas.openxmlformats.org/officeDocument/2006/relationships/customXml" Target="../customXml/item1152.xml"/><Relationship Id="rId96" Type="http://schemas.openxmlformats.org/officeDocument/2006/relationships/customXml" Target="../customXml/item96.xml"/><Relationship Id="rId161" Type="http://schemas.openxmlformats.org/officeDocument/2006/relationships/customXml" Target="../customXml/item161.xml"/><Relationship Id="rId399" Type="http://schemas.openxmlformats.org/officeDocument/2006/relationships/customXml" Target="../customXml/item399.xml"/><Relationship Id="rId827" Type="http://schemas.openxmlformats.org/officeDocument/2006/relationships/customXml" Target="../customXml/item827.xml"/><Relationship Id="rId1012" Type="http://schemas.openxmlformats.org/officeDocument/2006/relationships/customXml" Target="../customXml/item1012.xml"/><Relationship Id="rId259" Type="http://schemas.openxmlformats.org/officeDocument/2006/relationships/customXml" Target="../customXml/item259.xml"/><Relationship Id="rId466" Type="http://schemas.openxmlformats.org/officeDocument/2006/relationships/customXml" Target="../customXml/item466.xml"/><Relationship Id="rId673" Type="http://schemas.openxmlformats.org/officeDocument/2006/relationships/customXml" Target="../customXml/item673.xml"/><Relationship Id="rId880" Type="http://schemas.openxmlformats.org/officeDocument/2006/relationships/customXml" Target="../customXml/item880.xml"/><Relationship Id="rId1096" Type="http://schemas.openxmlformats.org/officeDocument/2006/relationships/customXml" Target="../customXml/item1096.xml"/><Relationship Id="rId23" Type="http://schemas.openxmlformats.org/officeDocument/2006/relationships/customXml" Target="../customXml/item23.xml"/><Relationship Id="rId119" Type="http://schemas.openxmlformats.org/officeDocument/2006/relationships/customXml" Target="../customXml/item119.xml"/><Relationship Id="rId326" Type="http://schemas.openxmlformats.org/officeDocument/2006/relationships/customXml" Target="../customXml/item326.xml"/><Relationship Id="rId533" Type="http://schemas.openxmlformats.org/officeDocument/2006/relationships/customXml" Target="../customXml/item533.xml"/><Relationship Id="rId978" Type="http://schemas.openxmlformats.org/officeDocument/2006/relationships/customXml" Target="../customXml/item978.xml"/><Relationship Id="rId1163" Type="http://schemas.openxmlformats.org/officeDocument/2006/relationships/customXml" Target="../customXml/item1163.xml"/><Relationship Id="rId740" Type="http://schemas.openxmlformats.org/officeDocument/2006/relationships/customXml" Target="../customXml/item740.xml"/><Relationship Id="rId838" Type="http://schemas.openxmlformats.org/officeDocument/2006/relationships/customXml" Target="../customXml/item838.xml"/><Relationship Id="rId1023" Type="http://schemas.openxmlformats.org/officeDocument/2006/relationships/customXml" Target="../customXml/item1023.xml"/><Relationship Id="rId172" Type="http://schemas.openxmlformats.org/officeDocument/2006/relationships/customXml" Target="../customXml/item172.xml"/><Relationship Id="rId477" Type="http://schemas.openxmlformats.org/officeDocument/2006/relationships/customXml" Target="../customXml/item477.xml"/><Relationship Id="rId600" Type="http://schemas.openxmlformats.org/officeDocument/2006/relationships/customXml" Target="../customXml/item600.xml"/><Relationship Id="rId684" Type="http://schemas.openxmlformats.org/officeDocument/2006/relationships/customXml" Target="../customXml/item684.xml"/><Relationship Id="rId1230" Type="http://schemas.openxmlformats.org/officeDocument/2006/relationships/slide" Target="slides/slide29.xml"/><Relationship Id="rId337" Type="http://schemas.openxmlformats.org/officeDocument/2006/relationships/customXml" Target="../customXml/item337.xml"/><Relationship Id="rId891" Type="http://schemas.openxmlformats.org/officeDocument/2006/relationships/customXml" Target="../customXml/item891.xml"/><Relationship Id="rId905" Type="http://schemas.openxmlformats.org/officeDocument/2006/relationships/customXml" Target="../customXml/item905.xml"/><Relationship Id="rId989" Type="http://schemas.openxmlformats.org/officeDocument/2006/relationships/customXml" Target="../customXml/item989.xml"/><Relationship Id="rId34" Type="http://schemas.openxmlformats.org/officeDocument/2006/relationships/customXml" Target="../customXml/item34.xml"/><Relationship Id="rId544" Type="http://schemas.openxmlformats.org/officeDocument/2006/relationships/customXml" Target="../customXml/item544.xml"/><Relationship Id="rId751" Type="http://schemas.openxmlformats.org/officeDocument/2006/relationships/customXml" Target="../customXml/item751.xml"/><Relationship Id="rId849" Type="http://schemas.openxmlformats.org/officeDocument/2006/relationships/customXml" Target="../customXml/item849.xml"/><Relationship Id="rId1174" Type="http://schemas.openxmlformats.org/officeDocument/2006/relationships/customXml" Target="../customXml/item1174.xml"/><Relationship Id="rId183" Type="http://schemas.openxmlformats.org/officeDocument/2006/relationships/customXml" Target="../customXml/item183.xml"/><Relationship Id="rId390" Type="http://schemas.openxmlformats.org/officeDocument/2006/relationships/customXml" Target="../customXml/item390.xml"/><Relationship Id="rId404" Type="http://schemas.openxmlformats.org/officeDocument/2006/relationships/customXml" Target="../customXml/item404.xml"/><Relationship Id="rId611" Type="http://schemas.openxmlformats.org/officeDocument/2006/relationships/customXml" Target="../customXml/item611.xml"/><Relationship Id="rId1034" Type="http://schemas.openxmlformats.org/officeDocument/2006/relationships/customXml" Target="../customXml/item1034.xml"/><Relationship Id="rId1241" Type="http://schemas.openxmlformats.org/officeDocument/2006/relationships/notesMaster" Target="notesMasters/notesMaster1.xml"/><Relationship Id="rId250" Type="http://schemas.openxmlformats.org/officeDocument/2006/relationships/customXml" Target="../customXml/item250.xml"/><Relationship Id="rId488" Type="http://schemas.openxmlformats.org/officeDocument/2006/relationships/customXml" Target="../customXml/item488.xml"/><Relationship Id="rId695" Type="http://schemas.openxmlformats.org/officeDocument/2006/relationships/customXml" Target="../customXml/item695.xml"/><Relationship Id="rId709" Type="http://schemas.openxmlformats.org/officeDocument/2006/relationships/customXml" Target="../customXml/item709.xml"/><Relationship Id="rId916" Type="http://schemas.openxmlformats.org/officeDocument/2006/relationships/customXml" Target="../customXml/item916.xml"/><Relationship Id="rId1101" Type="http://schemas.openxmlformats.org/officeDocument/2006/relationships/customXml" Target="../customXml/item1101.xml"/><Relationship Id="rId45" Type="http://schemas.openxmlformats.org/officeDocument/2006/relationships/customXml" Target="../customXml/item45.xml"/><Relationship Id="rId110" Type="http://schemas.openxmlformats.org/officeDocument/2006/relationships/customXml" Target="../customXml/item110.xml"/><Relationship Id="rId348" Type="http://schemas.openxmlformats.org/officeDocument/2006/relationships/customXml" Target="../customXml/item348.xml"/><Relationship Id="rId555" Type="http://schemas.openxmlformats.org/officeDocument/2006/relationships/customXml" Target="../customXml/item555.xml"/><Relationship Id="rId762" Type="http://schemas.openxmlformats.org/officeDocument/2006/relationships/customXml" Target="../customXml/item762.xml"/><Relationship Id="rId1185" Type="http://schemas.openxmlformats.org/officeDocument/2006/relationships/customXml" Target="../customXml/item1185.xml"/><Relationship Id="rId194" Type="http://schemas.openxmlformats.org/officeDocument/2006/relationships/customXml" Target="../customXml/item194.xml"/><Relationship Id="rId208" Type="http://schemas.openxmlformats.org/officeDocument/2006/relationships/customXml" Target="../customXml/item208.xml"/><Relationship Id="rId415" Type="http://schemas.openxmlformats.org/officeDocument/2006/relationships/customXml" Target="../customXml/item415.xml"/><Relationship Id="rId622" Type="http://schemas.openxmlformats.org/officeDocument/2006/relationships/customXml" Target="../customXml/item622.xml"/><Relationship Id="rId1045" Type="http://schemas.openxmlformats.org/officeDocument/2006/relationships/customXml" Target="../customXml/item1045.xml"/><Relationship Id="rId261" Type="http://schemas.openxmlformats.org/officeDocument/2006/relationships/customXml" Target="../customXml/item261.xml"/><Relationship Id="rId499" Type="http://schemas.openxmlformats.org/officeDocument/2006/relationships/customXml" Target="../customXml/item499.xml"/><Relationship Id="rId927" Type="http://schemas.openxmlformats.org/officeDocument/2006/relationships/customXml" Target="../customXml/item927.xml"/><Relationship Id="rId1112" Type="http://schemas.openxmlformats.org/officeDocument/2006/relationships/customXml" Target="../customXml/item1112.xml"/><Relationship Id="rId56" Type="http://schemas.openxmlformats.org/officeDocument/2006/relationships/customXml" Target="../customXml/item56.xml"/><Relationship Id="rId359" Type="http://schemas.openxmlformats.org/officeDocument/2006/relationships/customXml" Target="../customXml/item359.xml"/><Relationship Id="rId566" Type="http://schemas.openxmlformats.org/officeDocument/2006/relationships/customXml" Target="../customXml/item566.xml"/><Relationship Id="rId773" Type="http://schemas.openxmlformats.org/officeDocument/2006/relationships/customXml" Target="../customXml/item773.xml"/><Relationship Id="rId1196" Type="http://schemas.openxmlformats.org/officeDocument/2006/relationships/customXml" Target="../customXml/item1196.xml"/><Relationship Id="rId121" Type="http://schemas.openxmlformats.org/officeDocument/2006/relationships/customXml" Target="../customXml/item121.xml"/><Relationship Id="rId219" Type="http://schemas.openxmlformats.org/officeDocument/2006/relationships/customXml" Target="../customXml/item219.xml"/><Relationship Id="rId426" Type="http://schemas.openxmlformats.org/officeDocument/2006/relationships/customXml" Target="../customXml/item426.xml"/><Relationship Id="rId633" Type="http://schemas.openxmlformats.org/officeDocument/2006/relationships/customXml" Target="../customXml/item633.xml"/><Relationship Id="rId980" Type="http://schemas.openxmlformats.org/officeDocument/2006/relationships/customXml" Target="../customXml/item980.xml"/><Relationship Id="rId1056" Type="http://schemas.openxmlformats.org/officeDocument/2006/relationships/customXml" Target="../customXml/item1056.xml"/><Relationship Id="rId840" Type="http://schemas.openxmlformats.org/officeDocument/2006/relationships/customXml" Target="../customXml/item840.xml"/><Relationship Id="rId938" Type="http://schemas.openxmlformats.org/officeDocument/2006/relationships/customXml" Target="../customXml/item938.xml"/><Relationship Id="rId67" Type="http://schemas.openxmlformats.org/officeDocument/2006/relationships/customXml" Target="../customXml/item67.xml"/><Relationship Id="rId272" Type="http://schemas.openxmlformats.org/officeDocument/2006/relationships/customXml" Target="../customXml/item272.xml"/><Relationship Id="rId577" Type="http://schemas.openxmlformats.org/officeDocument/2006/relationships/customXml" Target="../customXml/item577.xml"/><Relationship Id="rId700" Type="http://schemas.openxmlformats.org/officeDocument/2006/relationships/customXml" Target="../customXml/item700.xml"/><Relationship Id="rId1123" Type="http://schemas.openxmlformats.org/officeDocument/2006/relationships/customXml" Target="../customXml/item1123.xml"/><Relationship Id="rId132" Type="http://schemas.openxmlformats.org/officeDocument/2006/relationships/customXml" Target="../customXml/item132.xml"/><Relationship Id="rId784" Type="http://schemas.openxmlformats.org/officeDocument/2006/relationships/customXml" Target="../customXml/item784.xml"/><Relationship Id="rId991" Type="http://schemas.openxmlformats.org/officeDocument/2006/relationships/customXml" Target="../customXml/item991.xml"/><Relationship Id="rId1067" Type="http://schemas.openxmlformats.org/officeDocument/2006/relationships/customXml" Target="../customXml/item1067.xml"/><Relationship Id="rId437" Type="http://schemas.openxmlformats.org/officeDocument/2006/relationships/customXml" Target="../customXml/item437.xml"/><Relationship Id="rId644" Type="http://schemas.openxmlformats.org/officeDocument/2006/relationships/customXml" Target="../customXml/item644.xml"/><Relationship Id="rId851" Type="http://schemas.openxmlformats.org/officeDocument/2006/relationships/customXml" Target="../customXml/item851.xml"/><Relationship Id="rId283" Type="http://schemas.openxmlformats.org/officeDocument/2006/relationships/customXml" Target="../customXml/item283.xml"/><Relationship Id="rId490" Type="http://schemas.openxmlformats.org/officeDocument/2006/relationships/customXml" Target="../customXml/item490.xml"/><Relationship Id="rId504" Type="http://schemas.openxmlformats.org/officeDocument/2006/relationships/customXml" Target="../customXml/item504.xml"/><Relationship Id="rId711" Type="http://schemas.openxmlformats.org/officeDocument/2006/relationships/customXml" Target="../customXml/item711.xml"/><Relationship Id="rId949" Type="http://schemas.openxmlformats.org/officeDocument/2006/relationships/customXml" Target="../customXml/item949.xml"/><Relationship Id="rId1134" Type="http://schemas.openxmlformats.org/officeDocument/2006/relationships/customXml" Target="../customXml/item1134.xml"/><Relationship Id="rId78" Type="http://schemas.openxmlformats.org/officeDocument/2006/relationships/customXml" Target="../customXml/item78.xml"/><Relationship Id="rId143" Type="http://schemas.openxmlformats.org/officeDocument/2006/relationships/customXml" Target="../customXml/item143.xml"/><Relationship Id="rId350" Type="http://schemas.openxmlformats.org/officeDocument/2006/relationships/customXml" Target="../customXml/item350.xml"/><Relationship Id="rId588" Type="http://schemas.openxmlformats.org/officeDocument/2006/relationships/customXml" Target="../customXml/item588.xml"/><Relationship Id="rId795" Type="http://schemas.openxmlformats.org/officeDocument/2006/relationships/customXml" Target="../customXml/item795.xml"/><Relationship Id="rId809" Type="http://schemas.openxmlformats.org/officeDocument/2006/relationships/customXml" Target="../customXml/item809.xml"/><Relationship Id="rId1201" Type="http://schemas.openxmlformats.org/officeDocument/2006/relationships/slideMaster" Target="slideMasters/slideMaster1.xml"/><Relationship Id="rId9" Type="http://schemas.openxmlformats.org/officeDocument/2006/relationships/customXml" Target="../customXml/item9.xml"/><Relationship Id="rId210" Type="http://schemas.openxmlformats.org/officeDocument/2006/relationships/customXml" Target="../customXml/item210.xml"/><Relationship Id="rId448" Type="http://schemas.openxmlformats.org/officeDocument/2006/relationships/customXml" Target="../customXml/item448.xml"/><Relationship Id="rId655" Type="http://schemas.openxmlformats.org/officeDocument/2006/relationships/customXml" Target="../customXml/item655.xml"/><Relationship Id="rId862" Type="http://schemas.openxmlformats.org/officeDocument/2006/relationships/customXml" Target="../customXml/item862.xml"/><Relationship Id="rId1078" Type="http://schemas.openxmlformats.org/officeDocument/2006/relationships/customXml" Target="../customXml/item1078.xml"/><Relationship Id="rId294" Type="http://schemas.openxmlformats.org/officeDocument/2006/relationships/customXml" Target="../customXml/item294.xml"/><Relationship Id="rId308" Type="http://schemas.openxmlformats.org/officeDocument/2006/relationships/customXml" Target="../customXml/item308.xml"/><Relationship Id="rId515" Type="http://schemas.openxmlformats.org/officeDocument/2006/relationships/customXml" Target="../customXml/item515.xml"/><Relationship Id="rId722" Type="http://schemas.openxmlformats.org/officeDocument/2006/relationships/customXml" Target="../customXml/item722.xml"/><Relationship Id="rId1145" Type="http://schemas.openxmlformats.org/officeDocument/2006/relationships/customXml" Target="../customXml/item1145.xml"/><Relationship Id="rId89" Type="http://schemas.openxmlformats.org/officeDocument/2006/relationships/customXml" Target="../customXml/item89.xml"/><Relationship Id="rId154" Type="http://schemas.openxmlformats.org/officeDocument/2006/relationships/customXml" Target="../customXml/item154.xml"/><Relationship Id="rId361" Type="http://schemas.openxmlformats.org/officeDocument/2006/relationships/customXml" Target="../customXml/item361.xml"/><Relationship Id="rId599" Type="http://schemas.openxmlformats.org/officeDocument/2006/relationships/customXml" Target="../customXml/item599.xml"/><Relationship Id="rId1005" Type="http://schemas.openxmlformats.org/officeDocument/2006/relationships/customXml" Target="../customXml/item1005.xml"/><Relationship Id="rId1212" Type="http://schemas.openxmlformats.org/officeDocument/2006/relationships/slide" Target="slides/slide11.xml"/><Relationship Id="rId459" Type="http://schemas.openxmlformats.org/officeDocument/2006/relationships/customXml" Target="../customXml/item459.xml"/><Relationship Id="rId666" Type="http://schemas.openxmlformats.org/officeDocument/2006/relationships/customXml" Target="../customXml/item666.xml"/><Relationship Id="rId873" Type="http://schemas.openxmlformats.org/officeDocument/2006/relationships/customXml" Target="../customXml/item873.xml"/><Relationship Id="rId1089" Type="http://schemas.openxmlformats.org/officeDocument/2006/relationships/customXml" Target="../customXml/item1089.xml"/><Relationship Id="rId16" Type="http://schemas.openxmlformats.org/officeDocument/2006/relationships/customXml" Target="../customXml/item16.xml"/><Relationship Id="rId221" Type="http://schemas.openxmlformats.org/officeDocument/2006/relationships/customXml" Target="../customXml/item221.xml"/><Relationship Id="rId319" Type="http://schemas.openxmlformats.org/officeDocument/2006/relationships/customXml" Target="../customXml/item319.xml"/><Relationship Id="rId526" Type="http://schemas.openxmlformats.org/officeDocument/2006/relationships/customXml" Target="../customXml/item526.xml"/><Relationship Id="rId1156" Type="http://schemas.openxmlformats.org/officeDocument/2006/relationships/customXml" Target="../customXml/item1156.xml"/><Relationship Id="rId733" Type="http://schemas.openxmlformats.org/officeDocument/2006/relationships/customXml" Target="../customXml/item733.xml"/><Relationship Id="rId940" Type="http://schemas.openxmlformats.org/officeDocument/2006/relationships/customXml" Target="../customXml/item940.xml"/><Relationship Id="rId1016" Type="http://schemas.openxmlformats.org/officeDocument/2006/relationships/customXml" Target="../customXml/item1016.xml"/><Relationship Id="rId165" Type="http://schemas.openxmlformats.org/officeDocument/2006/relationships/customXml" Target="../customXml/item165.xml"/><Relationship Id="rId372" Type="http://schemas.openxmlformats.org/officeDocument/2006/relationships/customXml" Target="../customXml/item372.xml"/><Relationship Id="rId677" Type="http://schemas.openxmlformats.org/officeDocument/2006/relationships/customXml" Target="../customXml/item677.xml"/><Relationship Id="rId800" Type="http://schemas.openxmlformats.org/officeDocument/2006/relationships/customXml" Target="../customXml/item800.xml"/><Relationship Id="rId1223" Type="http://schemas.openxmlformats.org/officeDocument/2006/relationships/slide" Target="slides/slide22.xml"/><Relationship Id="rId232" Type="http://schemas.openxmlformats.org/officeDocument/2006/relationships/customXml" Target="../customXml/item232.xml"/><Relationship Id="rId884" Type="http://schemas.openxmlformats.org/officeDocument/2006/relationships/customXml" Target="../customXml/item884.xml"/><Relationship Id="rId27" Type="http://schemas.openxmlformats.org/officeDocument/2006/relationships/customXml" Target="../customXml/item27.xml"/><Relationship Id="rId537" Type="http://schemas.openxmlformats.org/officeDocument/2006/relationships/customXml" Target="../customXml/item537.xml"/><Relationship Id="rId744" Type="http://schemas.openxmlformats.org/officeDocument/2006/relationships/customXml" Target="../customXml/item744.xml"/><Relationship Id="rId951" Type="http://schemas.openxmlformats.org/officeDocument/2006/relationships/customXml" Target="../customXml/item951.xml"/><Relationship Id="rId1167" Type="http://schemas.openxmlformats.org/officeDocument/2006/relationships/customXml" Target="../customXml/item1167.xml"/><Relationship Id="rId80" Type="http://schemas.openxmlformats.org/officeDocument/2006/relationships/customXml" Target="../customXml/item80.xml"/><Relationship Id="rId176" Type="http://schemas.openxmlformats.org/officeDocument/2006/relationships/customXml" Target="../customXml/item176.xml"/><Relationship Id="rId383" Type="http://schemas.openxmlformats.org/officeDocument/2006/relationships/customXml" Target="../customXml/item383.xml"/><Relationship Id="rId590" Type="http://schemas.openxmlformats.org/officeDocument/2006/relationships/customXml" Target="../customXml/item590.xml"/><Relationship Id="rId604" Type="http://schemas.openxmlformats.org/officeDocument/2006/relationships/customXml" Target="../customXml/item604.xml"/><Relationship Id="rId811" Type="http://schemas.openxmlformats.org/officeDocument/2006/relationships/customXml" Target="../customXml/item811.xml"/><Relationship Id="rId1027" Type="http://schemas.openxmlformats.org/officeDocument/2006/relationships/customXml" Target="../customXml/item1027.xml"/><Relationship Id="rId1234" Type="http://schemas.openxmlformats.org/officeDocument/2006/relationships/slide" Target="slides/slide33.xml"/><Relationship Id="rId243" Type="http://schemas.openxmlformats.org/officeDocument/2006/relationships/customXml" Target="../customXml/item243.xml"/><Relationship Id="rId450" Type="http://schemas.openxmlformats.org/officeDocument/2006/relationships/customXml" Target="../customXml/item450.xml"/><Relationship Id="rId688" Type="http://schemas.openxmlformats.org/officeDocument/2006/relationships/customXml" Target="../customXml/item688.xml"/><Relationship Id="rId895" Type="http://schemas.openxmlformats.org/officeDocument/2006/relationships/customXml" Target="../customXml/item895.xml"/><Relationship Id="rId909" Type="http://schemas.openxmlformats.org/officeDocument/2006/relationships/customXml" Target="../customXml/item909.xml"/><Relationship Id="rId1080" Type="http://schemas.openxmlformats.org/officeDocument/2006/relationships/customXml" Target="../customXml/item1080.xml"/><Relationship Id="rId38" Type="http://schemas.openxmlformats.org/officeDocument/2006/relationships/customXml" Target="../customXml/item38.xml"/><Relationship Id="rId103" Type="http://schemas.openxmlformats.org/officeDocument/2006/relationships/customXml" Target="../customXml/item103.xml"/><Relationship Id="rId310" Type="http://schemas.openxmlformats.org/officeDocument/2006/relationships/customXml" Target="../customXml/item310.xml"/><Relationship Id="rId548" Type="http://schemas.openxmlformats.org/officeDocument/2006/relationships/customXml" Target="../customXml/item548.xml"/><Relationship Id="rId755" Type="http://schemas.openxmlformats.org/officeDocument/2006/relationships/customXml" Target="../customXml/item755.xml"/><Relationship Id="rId962" Type="http://schemas.openxmlformats.org/officeDocument/2006/relationships/customXml" Target="../customXml/item962.xml"/><Relationship Id="rId1178" Type="http://schemas.openxmlformats.org/officeDocument/2006/relationships/customXml" Target="../customXml/item1178.xml"/><Relationship Id="rId91" Type="http://schemas.openxmlformats.org/officeDocument/2006/relationships/customXml" Target="../customXml/item91.xml"/><Relationship Id="rId187" Type="http://schemas.openxmlformats.org/officeDocument/2006/relationships/customXml" Target="../customXml/item187.xml"/><Relationship Id="rId394" Type="http://schemas.openxmlformats.org/officeDocument/2006/relationships/customXml" Target="../customXml/item394.xml"/><Relationship Id="rId408" Type="http://schemas.openxmlformats.org/officeDocument/2006/relationships/customXml" Target="../customXml/item408.xml"/><Relationship Id="rId615" Type="http://schemas.openxmlformats.org/officeDocument/2006/relationships/customXml" Target="../customXml/item615.xml"/><Relationship Id="rId822" Type="http://schemas.openxmlformats.org/officeDocument/2006/relationships/customXml" Target="../customXml/item822.xml"/><Relationship Id="rId1038" Type="http://schemas.openxmlformats.org/officeDocument/2006/relationships/customXml" Target="../customXml/item1038.xml"/><Relationship Id="rId1245" Type="http://schemas.openxmlformats.org/officeDocument/2006/relationships/tableStyles" Target="tableStyles.xml"/><Relationship Id="rId254" Type="http://schemas.openxmlformats.org/officeDocument/2006/relationships/customXml" Target="../customXml/item254.xml"/><Relationship Id="rId699" Type="http://schemas.openxmlformats.org/officeDocument/2006/relationships/customXml" Target="../customXml/item699.xml"/><Relationship Id="rId1091" Type="http://schemas.openxmlformats.org/officeDocument/2006/relationships/customXml" Target="../customXml/item1091.xml"/><Relationship Id="rId1105" Type="http://schemas.openxmlformats.org/officeDocument/2006/relationships/customXml" Target="../customXml/item1105.xml"/><Relationship Id="rId49" Type="http://schemas.openxmlformats.org/officeDocument/2006/relationships/customXml" Target="../customXml/item49.xml"/><Relationship Id="rId114" Type="http://schemas.openxmlformats.org/officeDocument/2006/relationships/customXml" Target="../customXml/item114.xml"/><Relationship Id="rId461" Type="http://schemas.openxmlformats.org/officeDocument/2006/relationships/customXml" Target="../customXml/item461.xml"/><Relationship Id="rId559" Type="http://schemas.openxmlformats.org/officeDocument/2006/relationships/customXml" Target="../customXml/item559.xml"/><Relationship Id="rId766" Type="http://schemas.openxmlformats.org/officeDocument/2006/relationships/customXml" Target="../customXml/item766.xml"/><Relationship Id="rId1189" Type="http://schemas.openxmlformats.org/officeDocument/2006/relationships/customXml" Target="../customXml/item1189.xml"/><Relationship Id="rId198" Type="http://schemas.openxmlformats.org/officeDocument/2006/relationships/customXml" Target="../customXml/item198.xml"/><Relationship Id="rId321" Type="http://schemas.openxmlformats.org/officeDocument/2006/relationships/customXml" Target="../customXml/item321.xml"/><Relationship Id="rId419" Type="http://schemas.openxmlformats.org/officeDocument/2006/relationships/customXml" Target="../customXml/item419.xml"/><Relationship Id="rId626" Type="http://schemas.openxmlformats.org/officeDocument/2006/relationships/customXml" Target="../customXml/item626.xml"/><Relationship Id="rId973" Type="http://schemas.openxmlformats.org/officeDocument/2006/relationships/customXml" Target="../customXml/item973.xml"/><Relationship Id="rId1049" Type="http://schemas.openxmlformats.org/officeDocument/2006/relationships/customXml" Target="../customXml/item1049.xml"/><Relationship Id="rId833" Type="http://schemas.openxmlformats.org/officeDocument/2006/relationships/customXml" Target="../customXml/item833.xml"/><Relationship Id="rId1116" Type="http://schemas.openxmlformats.org/officeDocument/2006/relationships/customXml" Target="../customXml/item1116.xml"/><Relationship Id="rId265" Type="http://schemas.openxmlformats.org/officeDocument/2006/relationships/customXml" Target="../customXml/item265.xml"/><Relationship Id="rId472" Type="http://schemas.openxmlformats.org/officeDocument/2006/relationships/customXml" Target="../customXml/item472.xml"/><Relationship Id="rId900" Type="http://schemas.openxmlformats.org/officeDocument/2006/relationships/customXml" Target="../customXml/item900.xml"/><Relationship Id="rId125" Type="http://schemas.openxmlformats.org/officeDocument/2006/relationships/customXml" Target="../customXml/item125.xml"/><Relationship Id="rId332" Type="http://schemas.openxmlformats.org/officeDocument/2006/relationships/customXml" Target="../customXml/item332.xml"/><Relationship Id="rId777" Type="http://schemas.openxmlformats.org/officeDocument/2006/relationships/customXml" Target="../customXml/item777.xml"/><Relationship Id="rId984" Type="http://schemas.openxmlformats.org/officeDocument/2006/relationships/customXml" Target="../customXml/item984.xml"/><Relationship Id="rId637" Type="http://schemas.openxmlformats.org/officeDocument/2006/relationships/customXml" Target="../customXml/item637.xml"/><Relationship Id="rId844" Type="http://schemas.openxmlformats.org/officeDocument/2006/relationships/customXml" Target="../customXml/item844.xml"/><Relationship Id="rId276" Type="http://schemas.openxmlformats.org/officeDocument/2006/relationships/customXml" Target="../customXml/item276.xml"/><Relationship Id="rId483" Type="http://schemas.openxmlformats.org/officeDocument/2006/relationships/customXml" Target="../customXml/item483.xml"/><Relationship Id="rId690" Type="http://schemas.openxmlformats.org/officeDocument/2006/relationships/customXml" Target="../customXml/item690.xml"/><Relationship Id="rId704" Type="http://schemas.openxmlformats.org/officeDocument/2006/relationships/customXml" Target="../customXml/item704.xml"/><Relationship Id="rId911" Type="http://schemas.openxmlformats.org/officeDocument/2006/relationships/customXml" Target="../customXml/item911.xml"/><Relationship Id="rId1127" Type="http://schemas.openxmlformats.org/officeDocument/2006/relationships/customXml" Target="../customXml/item1127.xml"/><Relationship Id="rId40" Type="http://schemas.openxmlformats.org/officeDocument/2006/relationships/customXml" Target="../customXml/item40.xml"/><Relationship Id="rId136" Type="http://schemas.openxmlformats.org/officeDocument/2006/relationships/customXml" Target="../customXml/item136.xml"/><Relationship Id="rId343" Type="http://schemas.openxmlformats.org/officeDocument/2006/relationships/customXml" Target="../customXml/item343.xml"/><Relationship Id="rId550" Type="http://schemas.openxmlformats.org/officeDocument/2006/relationships/customXml" Target="../customXml/item550.xml"/><Relationship Id="rId788" Type="http://schemas.openxmlformats.org/officeDocument/2006/relationships/customXml" Target="../customXml/item788.xml"/><Relationship Id="rId995" Type="http://schemas.openxmlformats.org/officeDocument/2006/relationships/customXml" Target="../customXml/item995.xml"/><Relationship Id="rId1180" Type="http://schemas.openxmlformats.org/officeDocument/2006/relationships/customXml" Target="../customXml/item1180.xml"/><Relationship Id="rId203" Type="http://schemas.openxmlformats.org/officeDocument/2006/relationships/customXml" Target="../customXml/item203.xml"/><Relationship Id="rId648" Type="http://schemas.openxmlformats.org/officeDocument/2006/relationships/customXml" Target="../customXml/item648.xml"/><Relationship Id="rId855" Type="http://schemas.openxmlformats.org/officeDocument/2006/relationships/customXml" Target="../customXml/item855.xml"/><Relationship Id="rId1040" Type="http://schemas.openxmlformats.org/officeDocument/2006/relationships/customXml" Target="../customXml/item1040.xml"/><Relationship Id="rId287" Type="http://schemas.openxmlformats.org/officeDocument/2006/relationships/customXml" Target="../customXml/item287.xml"/><Relationship Id="rId410" Type="http://schemas.openxmlformats.org/officeDocument/2006/relationships/customXml" Target="../customXml/item410.xml"/><Relationship Id="rId494" Type="http://schemas.openxmlformats.org/officeDocument/2006/relationships/customXml" Target="../customXml/item494.xml"/><Relationship Id="rId508" Type="http://schemas.openxmlformats.org/officeDocument/2006/relationships/customXml" Target="../customXml/item508.xml"/><Relationship Id="rId715" Type="http://schemas.openxmlformats.org/officeDocument/2006/relationships/customXml" Target="../customXml/item715.xml"/><Relationship Id="rId922" Type="http://schemas.openxmlformats.org/officeDocument/2006/relationships/customXml" Target="../customXml/item922.xml"/><Relationship Id="rId1138" Type="http://schemas.openxmlformats.org/officeDocument/2006/relationships/customXml" Target="../customXml/item1138.xml"/><Relationship Id="rId147" Type="http://schemas.openxmlformats.org/officeDocument/2006/relationships/customXml" Target="../customXml/item147.xml"/><Relationship Id="rId354" Type="http://schemas.openxmlformats.org/officeDocument/2006/relationships/customXml" Target="../customXml/item354.xml"/><Relationship Id="rId799" Type="http://schemas.openxmlformats.org/officeDocument/2006/relationships/customXml" Target="../customXml/item799.xml"/><Relationship Id="rId1191" Type="http://schemas.openxmlformats.org/officeDocument/2006/relationships/customXml" Target="../customXml/item1191.xml"/><Relationship Id="rId1205" Type="http://schemas.openxmlformats.org/officeDocument/2006/relationships/slide" Target="slides/slide4.xml"/><Relationship Id="rId51" Type="http://schemas.openxmlformats.org/officeDocument/2006/relationships/customXml" Target="../customXml/item51.xml"/><Relationship Id="rId561" Type="http://schemas.openxmlformats.org/officeDocument/2006/relationships/customXml" Target="../customXml/item561.xml"/><Relationship Id="rId659" Type="http://schemas.openxmlformats.org/officeDocument/2006/relationships/customXml" Target="../customXml/item659.xml"/><Relationship Id="rId866" Type="http://schemas.openxmlformats.org/officeDocument/2006/relationships/customXml" Target="../customXml/item866.xml"/><Relationship Id="rId214" Type="http://schemas.openxmlformats.org/officeDocument/2006/relationships/customXml" Target="../customXml/item214.xml"/><Relationship Id="rId298" Type="http://schemas.openxmlformats.org/officeDocument/2006/relationships/customXml" Target="../customXml/item298.xml"/><Relationship Id="rId421" Type="http://schemas.openxmlformats.org/officeDocument/2006/relationships/customXml" Target="../customXml/item421.xml"/><Relationship Id="rId519" Type="http://schemas.openxmlformats.org/officeDocument/2006/relationships/customXml" Target="../customXml/item519.xml"/><Relationship Id="rId1051" Type="http://schemas.openxmlformats.org/officeDocument/2006/relationships/customXml" Target="../customXml/item1051.xml"/><Relationship Id="rId1149" Type="http://schemas.openxmlformats.org/officeDocument/2006/relationships/customXml" Target="../customXml/item1149.xml"/><Relationship Id="rId158" Type="http://schemas.openxmlformats.org/officeDocument/2006/relationships/customXml" Target="../customXml/item158.xml"/><Relationship Id="rId726" Type="http://schemas.openxmlformats.org/officeDocument/2006/relationships/customXml" Target="../customXml/item726.xml"/><Relationship Id="rId933" Type="http://schemas.openxmlformats.org/officeDocument/2006/relationships/customXml" Target="../customXml/item933.xml"/><Relationship Id="rId1009" Type="http://schemas.openxmlformats.org/officeDocument/2006/relationships/customXml" Target="../customXml/item1009.xml"/><Relationship Id="rId62" Type="http://schemas.openxmlformats.org/officeDocument/2006/relationships/customXml" Target="../customXml/item62.xml"/><Relationship Id="rId365" Type="http://schemas.openxmlformats.org/officeDocument/2006/relationships/customXml" Target="../customXml/item365.xml"/><Relationship Id="rId572" Type="http://schemas.openxmlformats.org/officeDocument/2006/relationships/customXml" Target="../customXml/item572.xml"/><Relationship Id="rId1216" Type="http://schemas.openxmlformats.org/officeDocument/2006/relationships/slide" Target="slides/slide15.xml"/><Relationship Id="rId225" Type="http://schemas.openxmlformats.org/officeDocument/2006/relationships/customXml" Target="../customXml/item225.xml"/><Relationship Id="rId432" Type="http://schemas.openxmlformats.org/officeDocument/2006/relationships/customXml" Target="../customXml/item432.xml"/><Relationship Id="rId877" Type="http://schemas.openxmlformats.org/officeDocument/2006/relationships/customXml" Target="../customXml/item877.xml"/><Relationship Id="rId1062" Type="http://schemas.openxmlformats.org/officeDocument/2006/relationships/customXml" Target="../customXml/item1062.xml"/><Relationship Id="rId737" Type="http://schemas.openxmlformats.org/officeDocument/2006/relationships/customXml" Target="../customXml/item737.xml"/><Relationship Id="rId944" Type="http://schemas.openxmlformats.org/officeDocument/2006/relationships/customXml" Target="../customXml/item944.xml"/><Relationship Id="rId73" Type="http://schemas.openxmlformats.org/officeDocument/2006/relationships/customXml" Target="../customXml/item73.xml"/><Relationship Id="rId169" Type="http://schemas.openxmlformats.org/officeDocument/2006/relationships/customXml" Target="../customXml/item169.xml"/><Relationship Id="rId376" Type="http://schemas.openxmlformats.org/officeDocument/2006/relationships/customXml" Target="../customXml/item376.xml"/><Relationship Id="rId583" Type="http://schemas.openxmlformats.org/officeDocument/2006/relationships/customXml" Target="../customXml/item583.xml"/><Relationship Id="rId790" Type="http://schemas.openxmlformats.org/officeDocument/2006/relationships/customXml" Target="../customXml/item790.xml"/><Relationship Id="rId804" Type="http://schemas.openxmlformats.org/officeDocument/2006/relationships/customXml" Target="../customXml/item804.xml"/><Relationship Id="rId1227" Type="http://schemas.openxmlformats.org/officeDocument/2006/relationships/slide" Target="slides/slide26.xml"/><Relationship Id="rId4" Type="http://schemas.openxmlformats.org/officeDocument/2006/relationships/customXml" Target="../customXml/item4.xml"/><Relationship Id="rId236" Type="http://schemas.openxmlformats.org/officeDocument/2006/relationships/customXml" Target="../customXml/item236.xml"/><Relationship Id="rId443" Type="http://schemas.openxmlformats.org/officeDocument/2006/relationships/customXml" Target="../customXml/item443.xml"/><Relationship Id="rId650" Type="http://schemas.openxmlformats.org/officeDocument/2006/relationships/customXml" Target="../customXml/item650.xml"/><Relationship Id="rId888" Type="http://schemas.openxmlformats.org/officeDocument/2006/relationships/customXml" Target="../customXml/item888.xml"/><Relationship Id="rId1073" Type="http://schemas.openxmlformats.org/officeDocument/2006/relationships/customXml" Target="../customXml/item1073.xml"/><Relationship Id="rId303" Type="http://schemas.openxmlformats.org/officeDocument/2006/relationships/customXml" Target="../customXml/item303.xml"/><Relationship Id="rId748" Type="http://schemas.openxmlformats.org/officeDocument/2006/relationships/customXml" Target="../customXml/item748.xml"/><Relationship Id="rId955" Type="http://schemas.openxmlformats.org/officeDocument/2006/relationships/customXml" Target="../customXml/item955.xml"/><Relationship Id="rId1140" Type="http://schemas.openxmlformats.org/officeDocument/2006/relationships/customXml" Target="../customXml/item1140.xml"/><Relationship Id="rId84" Type="http://schemas.openxmlformats.org/officeDocument/2006/relationships/customXml" Target="../customXml/item84.xml"/><Relationship Id="rId387" Type="http://schemas.openxmlformats.org/officeDocument/2006/relationships/customXml" Target="../customXml/item387.xml"/><Relationship Id="rId510" Type="http://schemas.openxmlformats.org/officeDocument/2006/relationships/customXml" Target="../customXml/item510.xml"/><Relationship Id="rId594" Type="http://schemas.openxmlformats.org/officeDocument/2006/relationships/customXml" Target="../customXml/item594.xml"/><Relationship Id="rId608" Type="http://schemas.openxmlformats.org/officeDocument/2006/relationships/customXml" Target="../customXml/item608.xml"/><Relationship Id="rId815" Type="http://schemas.openxmlformats.org/officeDocument/2006/relationships/customXml" Target="../customXml/item815.xml"/><Relationship Id="rId1238" Type="http://schemas.openxmlformats.org/officeDocument/2006/relationships/slide" Target="slides/slide37.xml"/><Relationship Id="rId247" Type="http://schemas.openxmlformats.org/officeDocument/2006/relationships/customXml" Target="../customXml/item247.xml"/><Relationship Id="rId899" Type="http://schemas.openxmlformats.org/officeDocument/2006/relationships/customXml" Target="../customXml/item899.xml"/><Relationship Id="rId1000" Type="http://schemas.openxmlformats.org/officeDocument/2006/relationships/customXml" Target="../customXml/item1000.xml"/><Relationship Id="rId1084" Type="http://schemas.openxmlformats.org/officeDocument/2006/relationships/customXml" Target="../customXml/item1084.xml"/><Relationship Id="rId107" Type="http://schemas.openxmlformats.org/officeDocument/2006/relationships/customXml" Target="../customXml/item107.xml"/><Relationship Id="rId454" Type="http://schemas.openxmlformats.org/officeDocument/2006/relationships/customXml" Target="../customXml/item454.xml"/><Relationship Id="rId661" Type="http://schemas.openxmlformats.org/officeDocument/2006/relationships/customXml" Target="../customXml/item661.xml"/><Relationship Id="rId759" Type="http://schemas.openxmlformats.org/officeDocument/2006/relationships/customXml" Target="../customXml/item759.xml"/><Relationship Id="rId966" Type="http://schemas.openxmlformats.org/officeDocument/2006/relationships/customXml" Target="../customXml/item966.xml"/><Relationship Id="rId11" Type="http://schemas.openxmlformats.org/officeDocument/2006/relationships/customXml" Target="../customXml/item11.xml"/><Relationship Id="rId314" Type="http://schemas.openxmlformats.org/officeDocument/2006/relationships/customXml" Target="../customXml/item314.xml"/><Relationship Id="rId398" Type="http://schemas.openxmlformats.org/officeDocument/2006/relationships/customXml" Target="../customXml/item398.xml"/><Relationship Id="rId521" Type="http://schemas.openxmlformats.org/officeDocument/2006/relationships/customXml" Target="../customXml/item521.xml"/><Relationship Id="rId619" Type="http://schemas.openxmlformats.org/officeDocument/2006/relationships/customXml" Target="../customXml/item619.xml"/><Relationship Id="rId1151" Type="http://schemas.openxmlformats.org/officeDocument/2006/relationships/customXml" Target="../customXml/item1151.xml"/><Relationship Id="rId95" Type="http://schemas.openxmlformats.org/officeDocument/2006/relationships/customXml" Target="../customXml/item95.xml"/><Relationship Id="rId160" Type="http://schemas.openxmlformats.org/officeDocument/2006/relationships/customXml" Target="../customXml/item160.xml"/><Relationship Id="rId826" Type="http://schemas.openxmlformats.org/officeDocument/2006/relationships/customXml" Target="../customXml/item826.xml"/><Relationship Id="rId1011" Type="http://schemas.openxmlformats.org/officeDocument/2006/relationships/customXml" Target="../customXml/item1011.xml"/><Relationship Id="rId1109" Type="http://schemas.openxmlformats.org/officeDocument/2006/relationships/customXml" Target="../customXml/item1109.xml"/><Relationship Id="rId258" Type="http://schemas.openxmlformats.org/officeDocument/2006/relationships/customXml" Target="../customXml/item258.xml"/><Relationship Id="rId465" Type="http://schemas.openxmlformats.org/officeDocument/2006/relationships/customXml" Target="../customXml/item465.xml"/><Relationship Id="rId672" Type="http://schemas.openxmlformats.org/officeDocument/2006/relationships/customXml" Target="../customXml/item672.xml"/><Relationship Id="rId1095" Type="http://schemas.openxmlformats.org/officeDocument/2006/relationships/customXml" Target="../customXml/item1095.xml"/><Relationship Id="rId22" Type="http://schemas.openxmlformats.org/officeDocument/2006/relationships/customXml" Target="../customXml/item22.xml"/><Relationship Id="rId118" Type="http://schemas.openxmlformats.org/officeDocument/2006/relationships/customXml" Target="../customXml/item118.xml"/><Relationship Id="rId325" Type="http://schemas.openxmlformats.org/officeDocument/2006/relationships/customXml" Target="../customXml/item325.xml"/><Relationship Id="rId532" Type="http://schemas.openxmlformats.org/officeDocument/2006/relationships/customXml" Target="../customXml/item532.xml"/><Relationship Id="rId977" Type="http://schemas.openxmlformats.org/officeDocument/2006/relationships/customXml" Target="../customXml/item977.xml"/><Relationship Id="rId1162" Type="http://schemas.openxmlformats.org/officeDocument/2006/relationships/customXml" Target="../customXml/item1162.xml"/><Relationship Id="rId171" Type="http://schemas.openxmlformats.org/officeDocument/2006/relationships/customXml" Target="../customXml/item171.xml"/><Relationship Id="rId837" Type="http://schemas.openxmlformats.org/officeDocument/2006/relationships/customXml" Target="../customXml/item837.xml"/><Relationship Id="rId1022" Type="http://schemas.openxmlformats.org/officeDocument/2006/relationships/customXml" Target="../customXml/item1022.xml"/><Relationship Id="rId269" Type="http://schemas.openxmlformats.org/officeDocument/2006/relationships/customXml" Target="../customXml/item269.xml"/><Relationship Id="rId476" Type="http://schemas.openxmlformats.org/officeDocument/2006/relationships/customXml" Target="../customXml/item476.xml"/><Relationship Id="rId683" Type="http://schemas.openxmlformats.org/officeDocument/2006/relationships/customXml" Target="../customXml/item683.xml"/><Relationship Id="rId890" Type="http://schemas.openxmlformats.org/officeDocument/2006/relationships/customXml" Target="../customXml/item890.xml"/><Relationship Id="rId904" Type="http://schemas.openxmlformats.org/officeDocument/2006/relationships/customXml" Target="../customXml/item904.xml"/><Relationship Id="rId33" Type="http://schemas.openxmlformats.org/officeDocument/2006/relationships/customXml" Target="../customXml/item33.xml"/><Relationship Id="rId129" Type="http://schemas.openxmlformats.org/officeDocument/2006/relationships/customXml" Target="../customXml/item129.xml"/><Relationship Id="rId336" Type="http://schemas.openxmlformats.org/officeDocument/2006/relationships/customXml" Target="../customXml/item336.xml"/><Relationship Id="rId543" Type="http://schemas.openxmlformats.org/officeDocument/2006/relationships/customXml" Target="../customXml/item543.xml"/><Relationship Id="rId988" Type="http://schemas.openxmlformats.org/officeDocument/2006/relationships/customXml" Target="../customXml/item988.xml"/><Relationship Id="rId1173" Type="http://schemas.openxmlformats.org/officeDocument/2006/relationships/customXml" Target="../customXml/item1173.xml"/><Relationship Id="rId182" Type="http://schemas.openxmlformats.org/officeDocument/2006/relationships/customXml" Target="../customXml/item182.xml"/><Relationship Id="rId403" Type="http://schemas.openxmlformats.org/officeDocument/2006/relationships/customXml" Target="../customXml/item403.xml"/><Relationship Id="rId750" Type="http://schemas.openxmlformats.org/officeDocument/2006/relationships/customXml" Target="../customXml/item750.xml"/><Relationship Id="rId848" Type="http://schemas.openxmlformats.org/officeDocument/2006/relationships/customXml" Target="../customXml/item848.xml"/><Relationship Id="rId1033" Type="http://schemas.openxmlformats.org/officeDocument/2006/relationships/customXml" Target="../customXml/item1033.xml"/><Relationship Id="rId487" Type="http://schemas.openxmlformats.org/officeDocument/2006/relationships/customXml" Target="../customXml/item487.xml"/><Relationship Id="rId610" Type="http://schemas.openxmlformats.org/officeDocument/2006/relationships/customXml" Target="../customXml/item610.xml"/><Relationship Id="rId694" Type="http://schemas.openxmlformats.org/officeDocument/2006/relationships/customXml" Target="../customXml/item694.xml"/><Relationship Id="rId708" Type="http://schemas.openxmlformats.org/officeDocument/2006/relationships/customXml" Target="../customXml/item708.xml"/><Relationship Id="rId915" Type="http://schemas.openxmlformats.org/officeDocument/2006/relationships/customXml" Target="../customXml/item915.xml"/><Relationship Id="rId1240" Type="http://schemas.openxmlformats.org/officeDocument/2006/relationships/slide" Target="slides/slide39.xml"/><Relationship Id="rId347" Type="http://schemas.openxmlformats.org/officeDocument/2006/relationships/customXml" Target="../customXml/item347.xml"/><Relationship Id="rId999" Type="http://schemas.openxmlformats.org/officeDocument/2006/relationships/customXml" Target="../customXml/item999.xml"/><Relationship Id="rId1100" Type="http://schemas.openxmlformats.org/officeDocument/2006/relationships/customXml" Target="../customXml/item1100.xml"/><Relationship Id="rId1184" Type="http://schemas.openxmlformats.org/officeDocument/2006/relationships/customXml" Target="../customXml/item1184.xml"/><Relationship Id="rId44" Type="http://schemas.openxmlformats.org/officeDocument/2006/relationships/customXml" Target="../customXml/item44.xml"/><Relationship Id="rId554" Type="http://schemas.openxmlformats.org/officeDocument/2006/relationships/customXml" Target="../customXml/item554.xml"/><Relationship Id="rId761" Type="http://schemas.openxmlformats.org/officeDocument/2006/relationships/customXml" Target="../customXml/item761.xml"/><Relationship Id="rId859" Type="http://schemas.openxmlformats.org/officeDocument/2006/relationships/customXml" Target="../customXml/item859.xml"/><Relationship Id="rId193" Type="http://schemas.openxmlformats.org/officeDocument/2006/relationships/customXml" Target="../customXml/item193.xml"/><Relationship Id="rId207" Type="http://schemas.openxmlformats.org/officeDocument/2006/relationships/customXml" Target="../customXml/item207.xml"/><Relationship Id="rId414" Type="http://schemas.openxmlformats.org/officeDocument/2006/relationships/customXml" Target="../customXml/item414.xml"/><Relationship Id="rId498" Type="http://schemas.openxmlformats.org/officeDocument/2006/relationships/customXml" Target="../customXml/item498.xml"/><Relationship Id="rId621" Type="http://schemas.openxmlformats.org/officeDocument/2006/relationships/customXml" Target="../customXml/item621.xml"/><Relationship Id="rId1044" Type="http://schemas.openxmlformats.org/officeDocument/2006/relationships/customXml" Target="../customXml/item1044.xml"/><Relationship Id="rId260" Type="http://schemas.openxmlformats.org/officeDocument/2006/relationships/customXml" Target="../customXml/item260.xml"/><Relationship Id="rId719" Type="http://schemas.openxmlformats.org/officeDocument/2006/relationships/customXml" Target="../customXml/item719.xml"/><Relationship Id="rId926" Type="http://schemas.openxmlformats.org/officeDocument/2006/relationships/customXml" Target="../customXml/item926.xml"/><Relationship Id="rId1111" Type="http://schemas.openxmlformats.org/officeDocument/2006/relationships/customXml" Target="../customXml/item1111.xml"/><Relationship Id="rId55" Type="http://schemas.openxmlformats.org/officeDocument/2006/relationships/customXml" Target="../customXml/item55.xml"/><Relationship Id="rId120" Type="http://schemas.openxmlformats.org/officeDocument/2006/relationships/customXml" Target="../customXml/item120.xml"/><Relationship Id="rId358" Type="http://schemas.openxmlformats.org/officeDocument/2006/relationships/customXml" Target="../customXml/item358.xml"/><Relationship Id="rId565" Type="http://schemas.openxmlformats.org/officeDocument/2006/relationships/customXml" Target="../customXml/item565.xml"/><Relationship Id="rId772" Type="http://schemas.openxmlformats.org/officeDocument/2006/relationships/customXml" Target="../customXml/item772.xml"/><Relationship Id="rId1195" Type="http://schemas.openxmlformats.org/officeDocument/2006/relationships/customXml" Target="../customXml/item1195.xml"/><Relationship Id="rId1209" Type="http://schemas.openxmlformats.org/officeDocument/2006/relationships/slide" Target="slides/slide8.xml"/><Relationship Id="rId218" Type="http://schemas.openxmlformats.org/officeDocument/2006/relationships/customXml" Target="../customXml/item218.xml"/><Relationship Id="rId425" Type="http://schemas.openxmlformats.org/officeDocument/2006/relationships/customXml" Target="../customXml/item425.xml"/><Relationship Id="rId632" Type="http://schemas.openxmlformats.org/officeDocument/2006/relationships/customXml" Target="../customXml/item632.xml"/><Relationship Id="rId1055" Type="http://schemas.openxmlformats.org/officeDocument/2006/relationships/customXml" Target="../customXml/item1055.xml"/><Relationship Id="rId271" Type="http://schemas.openxmlformats.org/officeDocument/2006/relationships/customXml" Target="../customXml/item271.xml"/><Relationship Id="rId937" Type="http://schemas.openxmlformats.org/officeDocument/2006/relationships/customXml" Target="../customXml/item937.xml"/><Relationship Id="rId1122" Type="http://schemas.openxmlformats.org/officeDocument/2006/relationships/customXml" Target="../customXml/item1122.xml"/><Relationship Id="rId66" Type="http://schemas.openxmlformats.org/officeDocument/2006/relationships/customXml" Target="../customXml/item66.xml"/><Relationship Id="rId131" Type="http://schemas.openxmlformats.org/officeDocument/2006/relationships/customXml" Target="../customXml/item131.xml"/><Relationship Id="rId369" Type="http://schemas.openxmlformats.org/officeDocument/2006/relationships/customXml" Target="../customXml/item369.xml"/><Relationship Id="rId576" Type="http://schemas.openxmlformats.org/officeDocument/2006/relationships/customXml" Target="../customXml/item576.xml"/><Relationship Id="rId783" Type="http://schemas.openxmlformats.org/officeDocument/2006/relationships/customXml" Target="../customXml/item783.xml"/><Relationship Id="rId990" Type="http://schemas.openxmlformats.org/officeDocument/2006/relationships/customXml" Target="../customXml/item990.xml"/><Relationship Id="rId229" Type="http://schemas.openxmlformats.org/officeDocument/2006/relationships/customXml" Target="../customXml/item229.xml"/><Relationship Id="rId436" Type="http://schemas.openxmlformats.org/officeDocument/2006/relationships/customXml" Target="../customXml/item436.xml"/><Relationship Id="rId643" Type="http://schemas.openxmlformats.org/officeDocument/2006/relationships/customXml" Target="../customXml/item643.xml"/><Relationship Id="rId1066" Type="http://schemas.openxmlformats.org/officeDocument/2006/relationships/customXml" Target="../customXml/item1066.xml"/><Relationship Id="rId850" Type="http://schemas.openxmlformats.org/officeDocument/2006/relationships/customXml" Target="../customXml/item850.xml"/><Relationship Id="rId948" Type="http://schemas.openxmlformats.org/officeDocument/2006/relationships/customXml" Target="../customXml/item948.xml"/><Relationship Id="rId1133" Type="http://schemas.openxmlformats.org/officeDocument/2006/relationships/customXml" Target="../customXml/item1133.xml"/><Relationship Id="rId77" Type="http://schemas.openxmlformats.org/officeDocument/2006/relationships/customXml" Target="../customXml/item77.xml"/><Relationship Id="rId282" Type="http://schemas.openxmlformats.org/officeDocument/2006/relationships/customXml" Target="../customXml/item282.xml"/><Relationship Id="rId503" Type="http://schemas.openxmlformats.org/officeDocument/2006/relationships/customXml" Target="../customXml/item503.xml"/><Relationship Id="rId587" Type="http://schemas.openxmlformats.org/officeDocument/2006/relationships/customXml" Target="../customXml/item587.xml"/><Relationship Id="rId710" Type="http://schemas.openxmlformats.org/officeDocument/2006/relationships/customXml" Target="../customXml/item710.xml"/><Relationship Id="rId808" Type="http://schemas.openxmlformats.org/officeDocument/2006/relationships/customXml" Target="../customXml/item808.xml"/><Relationship Id="rId8" Type="http://schemas.openxmlformats.org/officeDocument/2006/relationships/customXml" Target="../customXml/item8.xml"/><Relationship Id="rId142" Type="http://schemas.openxmlformats.org/officeDocument/2006/relationships/customXml" Target="../customXml/item142.xml"/><Relationship Id="rId447" Type="http://schemas.openxmlformats.org/officeDocument/2006/relationships/customXml" Target="../customXml/item447.xml"/><Relationship Id="rId794" Type="http://schemas.openxmlformats.org/officeDocument/2006/relationships/customXml" Target="../customXml/item794.xml"/><Relationship Id="rId1077" Type="http://schemas.openxmlformats.org/officeDocument/2006/relationships/customXml" Target="../customXml/item1077.xml"/><Relationship Id="rId1200" Type="http://schemas.openxmlformats.org/officeDocument/2006/relationships/customXml" Target="../customXml/item1200.xml"/><Relationship Id="rId654" Type="http://schemas.openxmlformats.org/officeDocument/2006/relationships/customXml" Target="../customXml/item654.xml"/><Relationship Id="rId861" Type="http://schemas.openxmlformats.org/officeDocument/2006/relationships/customXml" Target="../customXml/item861.xml"/><Relationship Id="rId959" Type="http://schemas.openxmlformats.org/officeDocument/2006/relationships/customXml" Target="../customXml/item959.xml"/><Relationship Id="rId293" Type="http://schemas.openxmlformats.org/officeDocument/2006/relationships/customXml" Target="../customXml/item293.xml"/><Relationship Id="rId307" Type="http://schemas.openxmlformats.org/officeDocument/2006/relationships/customXml" Target="../customXml/item307.xml"/><Relationship Id="rId514" Type="http://schemas.openxmlformats.org/officeDocument/2006/relationships/customXml" Target="../customXml/item514.xml"/><Relationship Id="rId721" Type="http://schemas.openxmlformats.org/officeDocument/2006/relationships/customXml" Target="../customXml/item721.xml"/><Relationship Id="rId1144" Type="http://schemas.openxmlformats.org/officeDocument/2006/relationships/customXml" Target="../customXml/item1144.xml"/><Relationship Id="rId88" Type="http://schemas.openxmlformats.org/officeDocument/2006/relationships/customXml" Target="../customXml/item88.xml"/><Relationship Id="rId153" Type="http://schemas.openxmlformats.org/officeDocument/2006/relationships/customXml" Target="../customXml/item153.xml"/><Relationship Id="rId360" Type="http://schemas.openxmlformats.org/officeDocument/2006/relationships/customXml" Target="../customXml/item360.xml"/><Relationship Id="rId598" Type="http://schemas.openxmlformats.org/officeDocument/2006/relationships/customXml" Target="../customXml/item598.xml"/><Relationship Id="rId819" Type="http://schemas.openxmlformats.org/officeDocument/2006/relationships/customXml" Target="../customXml/item819.xml"/><Relationship Id="rId1004" Type="http://schemas.openxmlformats.org/officeDocument/2006/relationships/customXml" Target="../customXml/item1004.xml"/><Relationship Id="rId1211" Type="http://schemas.openxmlformats.org/officeDocument/2006/relationships/slide" Target="slides/slide10.xml"/><Relationship Id="rId220" Type="http://schemas.openxmlformats.org/officeDocument/2006/relationships/customXml" Target="../customXml/item220.xml"/><Relationship Id="rId458" Type="http://schemas.openxmlformats.org/officeDocument/2006/relationships/customXml" Target="../customXml/item458.xml"/><Relationship Id="rId665" Type="http://schemas.openxmlformats.org/officeDocument/2006/relationships/customXml" Target="../customXml/item665.xml"/><Relationship Id="rId872" Type="http://schemas.openxmlformats.org/officeDocument/2006/relationships/customXml" Target="../customXml/item872.xml"/><Relationship Id="rId1088" Type="http://schemas.openxmlformats.org/officeDocument/2006/relationships/customXml" Target="../customXml/item1088.xml"/><Relationship Id="rId15" Type="http://schemas.openxmlformats.org/officeDocument/2006/relationships/customXml" Target="../customXml/item15.xml"/><Relationship Id="rId318" Type="http://schemas.openxmlformats.org/officeDocument/2006/relationships/customXml" Target="../customXml/item318.xml"/><Relationship Id="rId525" Type="http://schemas.openxmlformats.org/officeDocument/2006/relationships/customXml" Target="../customXml/item525.xml"/><Relationship Id="rId732" Type="http://schemas.openxmlformats.org/officeDocument/2006/relationships/customXml" Target="../customXml/item732.xml"/><Relationship Id="rId1155" Type="http://schemas.openxmlformats.org/officeDocument/2006/relationships/customXml" Target="../customXml/item1155.xml"/><Relationship Id="rId99" Type="http://schemas.openxmlformats.org/officeDocument/2006/relationships/customXml" Target="../customXml/item99.xml"/><Relationship Id="rId164" Type="http://schemas.openxmlformats.org/officeDocument/2006/relationships/customXml" Target="../customXml/item164.xml"/><Relationship Id="rId371" Type="http://schemas.openxmlformats.org/officeDocument/2006/relationships/customXml" Target="../customXml/item371.xml"/><Relationship Id="rId1015" Type="http://schemas.openxmlformats.org/officeDocument/2006/relationships/customXml" Target="../customXml/item1015.xml"/><Relationship Id="rId1222" Type="http://schemas.openxmlformats.org/officeDocument/2006/relationships/slide" Target="slides/slide21.xml"/><Relationship Id="rId469" Type="http://schemas.openxmlformats.org/officeDocument/2006/relationships/customXml" Target="../customXml/item469.xml"/><Relationship Id="rId676" Type="http://schemas.openxmlformats.org/officeDocument/2006/relationships/customXml" Target="../customXml/item676.xml"/><Relationship Id="rId883" Type="http://schemas.openxmlformats.org/officeDocument/2006/relationships/customXml" Target="../customXml/item883.xml"/><Relationship Id="rId1099" Type="http://schemas.openxmlformats.org/officeDocument/2006/relationships/customXml" Target="../customXml/item1099.xml"/><Relationship Id="rId26" Type="http://schemas.openxmlformats.org/officeDocument/2006/relationships/customXml" Target="../customXml/item26.xml"/><Relationship Id="rId231" Type="http://schemas.openxmlformats.org/officeDocument/2006/relationships/customXml" Target="../customXml/item231.xml"/><Relationship Id="rId329" Type="http://schemas.openxmlformats.org/officeDocument/2006/relationships/customXml" Target="../customXml/item329.xml"/><Relationship Id="rId536" Type="http://schemas.openxmlformats.org/officeDocument/2006/relationships/customXml" Target="../customXml/item536.xml"/><Relationship Id="rId1166" Type="http://schemas.openxmlformats.org/officeDocument/2006/relationships/customXml" Target="../customXml/item1166.xml"/><Relationship Id="rId175" Type="http://schemas.openxmlformats.org/officeDocument/2006/relationships/customXml" Target="../customXml/item175.xml"/><Relationship Id="rId743" Type="http://schemas.openxmlformats.org/officeDocument/2006/relationships/customXml" Target="../customXml/item743.xml"/><Relationship Id="rId950" Type="http://schemas.openxmlformats.org/officeDocument/2006/relationships/customXml" Target="../customXml/item950.xml"/><Relationship Id="rId1026" Type="http://schemas.openxmlformats.org/officeDocument/2006/relationships/customXml" Target="../customXml/item1026.xml"/><Relationship Id="rId382" Type="http://schemas.openxmlformats.org/officeDocument/2006/relationships/customXml" Target="../customXml/item382.xml"/><Relationship Id="rId603" Type="http://schemas.openxmlformats.org/officeDocument/2006/relationships/customXml" Target="../customXml/item603.xml"/><Relationship Id="rId687" Type="http://schemas.openxmlformats.org/officeDocument/2006/relationships/customXml" Target="../customXml/item687.xml"/><Relationship Id="rId810" Type="http://schemas.openxmlformats.org/officeDocument/2006/relationships/customXml" Target="../customXml/item810.xml"/><Relationship Id="rId908" Type="http://schemas.openxmlformats.org/officeDocument/2006/relationships/customXml" Target="../customXml/item908.xml"/><Relationship Id="rId1233" Type="http://schemas.openxmlformats.org/officeDocument/2006/relationships/slide" Target="slides/slide32.xml"/><Relationship Id="rId242" Type="http://schemas.openxmlformats.org/officeDocument/2006/relationships/customXml" Target="../customXml/item242.xml"/><Relationship Id="rId894" Type="http://schemas.openxmlformats.org/officeDocument/2006/relationships/customXml" Target="../customXml/item894.xml"/><Relationship Id="rId1177" Type="http://schemas.openxmlformats.org/officeDocument/2006/relationships/customXml" Target="../customXml/item1177.xml"/><Relationship Id="rId37" Type="http://schemas.openxmlformats.org/officeDocument/2006/relationships/customXml" Target="../customXml/item37.xml"/><Relationship Id="rId102" Type="http://schemas.openxmlformats.org/officeDocument/2006/relationships/customXml" Target="../customXml/item102.xml"/><Relationship Id="rId547" Type="http://schemas.openxmlformats.org/officeDocument/2006/relationships/customXml" Target="../customXml/item547.xml"/><Relationship Id="rId754" Type="http://schemas.openxmlformats.org/officeDocument/2006/relationships/customXml" Target="../customXml/item754.xml"/><Relationship Id="rId961" Type="http://schemas.openxmlformats.org/officeDocument/2006/relationships/customXml" Target="../customXml/item961.xml"/><Relationship Id="rId90" Type="http://schemas.openxmlformats.org/officeDocument/2006/relationships/customXml" Target="../customXml/item90.xml"/><Relationship Id="rId186" Type="http://schemas.openxmlformats.org/officeDocument/2006/relationships/customXml" Target="../customXml/item186.xml"/><Relationship Id="rId393" Type="http://schemas.openxmlformats.org/officeDocument/2006/relationships/customXml" Target="../customXml/item393.xml"/><Relationship Id="rId407" Type="http://schemas.openxmlformats.org/officeDocument/2006/relationships/customXml" Target="../customXml/item407.xml"/><Relationship Id="rId614" Type="http://schemas.openxmlformats.org/officeDocument/2006/relationships/customXml" Target="../customXml/item614.xml"/><Relationship Id="rId821" Type="http://schemas.openxmlformats.org/officeDocument/2006/relationships/customXml" Target="../customXml/item821.xml"/><Relationship Id="rId1037" Type="http://schemas.openxmlformats.org/officeDocument/2006/relationships/customXml" Target="../customXml/item1037.xml"/><Relationship Id="rId1244" Type="http://schemas.openxmlformats.org/officeDocument/2006/relationships/theme" Target="theme/theme1.xml"/><Relationship Id="rId253" Type="http://schemas.openxmlformats.org/officeDocument/2006/relationships/customXml" Target="../customXml/item253.xml"/><Relationship Id="rId460" Type="http://schemas.openxmlformats.org/officeDocument/2006/relationships/customXml" Target="../customXml/item460.xml"/><Relationship Id="rId698" Type="http://schemas.openxmlformats.org/officeDocument/2006/relationships/customXml" Target="../customXml/item698.xml"/><Relationship Id="rId919" Type="http://schemas.openxmlformats.org/officeDocument/2006/relationships/customXml" Target="../customXml/item919.xml"/><Relationship Id="rId1090" Type="http://schemas.openxmlformats.org/officeDocument/2006/relationships/customXml" Target="../customXml/item1090.xml"/><Relationship Id="rId1104" Type="http://schemas.openxmlformats.org/officeDocument/2006/relationships/customXml" Target="../customXml/item1104.xml"/><Relationship Id="rId48" Type="http://schemas.openxmlformats.org/officeDocument/2006/relationships/customXml" Target="../customXml/item48.xml"/><Relationship Id="rId113" Type="http://schemas.openxmlformats.org/officeDocument/2006/relationships/customXml" Target="../customXml/item113.xml"/><Relationship Id="rId320" Type="http://schemas.openxmlformats.org/officeDocument/2006/relationships/customXml" Target="../customXml/item320.xml"/><Relationship Id="rId558" Type="http://schemas.openxmlformats.org/officeDocument/2006/relationships/customXml" Target="../customXml/item558.xml"/><Relationship Id="rId765" Type="http://schemas.openxmlformats.org/officeDocument/2006/relationships/customXml" Target="../customXml/item765.xml"/><Relationship Id="rId972" Type="http://schemas.openxmlformats.org/officeDocument/2006/relationships/customXml" Target="../customXml/item972.xml"/><Relationship Id="rId1188" Type="http://schemas.openxmlformats.org/officeDocument/2006/relationships/customXml" Target="../customXml/item1188.xml"/><Relationship Id="rId197" Type="http://schemas.openxmlformats.org/officeDocument/2006/relationships/customXml" Target="../customXml/item197.xml"/><Relationship Id="rId418" Type="http://schemas.openxmlformats.org/officeDocument/2006/relationships/customXml" Target="../customXml/item418.xml"/><Relationship Id="rId625" Type="http://schemas.openxmlformats.org/officeDocument/2006/relationships/customXml" Target="../customXml/item625.xml"/><Relationship Id="rId832" Type="http://schemas.openxmlformats.org/officeDocument/2006/relationships/customXml" Target="../customXml/item832.xml"/><Relationship Id="rId1048" Type="http://schemas.openxmlformats.org/officeDocument/2006/relationships/customXml" Target="../customXml/item1048.xml"/><Relationship Id="rId264" Type="http://schemas.openxmlformats.org/officeDocument/2006/relationships/customXml" Target="../customXml/item264.xml"/><Relationship Id="rId471" Type="http://schemas.openxmlformats.org/officeDocument/2006/relationships/customXml" Target="../customXml/item471.xml"/><Relationship Id="rId1115" Type="http://schemas.openxmlformats.org/officeDocument/2006/relationships/customXml" Target="../customXml/item1115.xml"/><Relationship Id="rId59" Type="http://schemas.openxmlformats.org/officeDocument/2006/relationships/customXml" Target="../customXml/item59.xml"/><Relationship Id="rId124" Type="http://schemas.openxmlformats.org/officeDocument/2006/relationships/customXml" Target="../customXml/item124.xml"/><Relationship Id="rId569" Type="http://schemas.openxmlformats.org/officeDocument/2006/relationships/customXml" Target="../customXml/item569.xml"/><Relationship Id="rId776" Type="http://schemas.openxmlformats.org/officeDocument/2006/relationships/customXml" Target="../customXml/item776.xml"/><Relationship Id="rId983" Type="http://schemas.openxmlformats.org/officeDocument/2006/relationships/customXml" Target="../customXml/item983.xml"/><Relationship Id="rId1199" Type="http://schemas.openxmlformats.org/officeDocument/2006/relationships/customXml" Target="../customXml/item1199.xml"/><Relationship Id="rId331" Type="http://schemas.openxmlformats.org/officeDocument/2006/relationships/customXml" Target="../customXml/item331.xml"/><Relationship Id="rId429" Type="http://schemas.openxmlformats.org/officeDocument/2006/relationships/customXml" Target="../customXml/item429.xml"/><Relationship Id="rId636" Type="http://schemas.openxmlformats.org/officeDocument/2006/relationships/customXml" Target="../customXml/item636.xml"/><Relationship Id="rId1059" Type="http://schemas.openxmlformats.org/officeDocument/2006/relationships/customXml" Target="../customXml/item1059.xml"/><Relationship Id="rId843" Type="http://schemas.openxmlformats.org/officeDocument/2006/relationships/customXml" Target="../customXml/item843.xml"/><Relationship Id="rId1126" Type="http://schemas.openxmlformats.org/officeDocument/2006/relationships/customXml" Target="../customXml/item1126.xml"/><Relationship Id="rId275" Type="http://schemas.openxmlformats.org/officeDocument/2006/relationships/customXml" Target="../customXml/item275.xml"/><Relationship Id="rId482" Type="http://schemas.openxmlformats.org/officeDocument/2006/relationships/customXml" Target="../customXml/item482.xml"/><Relationship Id="rId703" Type="http://schemas.openxmlformats.org/officeDocument/2006/relationships/customXml" Target="../customXml/item703.xml"/><Relationship Id="rId910" Type="http://schemas.openxmlformats.org/officeDocument/2006/relationships/customXml" Target="../customXml/item910.xml"/><Relationship Id="rId135" Type="http://schemas.openxmlformats.org/officeDocument/2006/relationships/customXml" Target="../customXml/item135.xml"/><Relationship Id="rId342" Type="http://schemas.openxmlformats.org/officeDocument/2006/relationships/customXml" Target="../customXml/item342.xml"/><Relationship Id="rId787" Type="http://schemas.openxmlformats.org/officeDocument/2006/relationships/customXml" Target="../customXml/item787.xml"/><Relationship Id="rId994" Type="http://schemas.openxmlformats.org/officeDocument/2006/relationships/customXml" Target="../customXml/item994.xml"/><Relationship Id="rId202" Type="http://schemas.openxmlformats.org/officeDocument/2006/relationships/customXml" Target="../customXml/item202.xml"/><Relationship Id="rId647" Type="http://schemas.openxmlformats.org/officeDocument/2006/relationships/customXml" Target="../customXml/item647.xml"/><Relationship Id="rId854" Type="http://schemas.openxmlformats.org/officeDocument/2006/relationships/customXml" Target="../customXml/item854.xml"/><Relationship Id="rId286" Type="http://schemas.openxmlformats.org/officeDocument/2006/relationships/customXml" Target="../customXml/item286.xml"/><Relationship Id="rId493" Type="http://schemas.openxmlformats.org/officeDocument/2006/relationships/customXml" Target="../customXml/item493.xml"/><Relationship Id="rId507" Type="http://schemas.openxmlformats.org/officeDocument/2006/relationships/customXml" Target="../customXml/item507.xml"/><Relationship Id="rId714" Type="http://schemas.openxmlformats.org/officeDocument/2006/relationships/customXml" Target="../customXml/item714.xml"/><Relationship Id="rId921" Type="http://schemas.openxmlformats.org/officeDocument/2006/relationships/customXml" Target="../customXml/item921.xml"/><Relationship Id="rId1137" Type="http://schemas.openxmlformats.org/officeDocument/2006/relationships/customXml" Target="../customXml/item1137.xml"/><Relationship Id="rId50" Type="http://schemas.openxmlformats.org/officeDocument/2006/relationships/customXml" Target="../customXml/item50.xml"/><Relationship Id="rId146" Type="http://schemas.openxmlformats.org/officeDocument/2006/relationships/customXml" Target="../customXml/item146.xml"/><Relationship Id="rId353" Type="http://schemas.openxmlformats.org/officeDocument/2006/relationships/customXml" Target="../customXml/item353.xml"/><Relationship Id="rId560" Type="http://schemas.openxmlformats.org/officeDocument/2006/relationships/customXml" Target="../customXml/item560.xml"/><Relationship Id="rId798" Type="http://schemas.openxmlformats.org/officeDocument/2006/relationships/customXml" Target="../customXml/item798.xml"/><Relationship Id="rId1190" Type="http://schemas.openxmlformats.org/officeDocument/2006/relationships/customXml" Target="../customXml/item1190.xml"/><Relationship Id="rId1204" Type="http://schemas.openxmlformats.org/officeDocument/2006/relationships/slide" Target="slides/slide3.xml"/><Relationship Id="rId213" Type="http://schemas.openxmlformats.org/officeDocument/2006/relationships/customXml" Target="../customXml/item213.xml"/><Relationship Id="rId420" Type="http://schemas.openxmlformats.org/officeDocument/2006/relationships/customXml" Target="../customXml/item420.xml"/><Relationship Id="rId658" Type="http://schemas.openxmlformats.org/officeDocument/2006/relationships/customXml" Target="../customXml/item658.xml"/><Relationship Id="rId865" Type="http://schemas.openxmlformats.org/officeDocument/2006/relationships/customXml" Target="../customXml/item865.xml"/><Relationship Id="rId1050" Type="http://schemas.openxmlformats.org/officeDocument/2006/relationships/customXml" Target="../customXml/item1050.xml"/><Relationship Id="rId297" Type="http://schemas.openxmlformats.org/officeDocument/2006/relationships/customXml" Target="../customXml/item297.xml"/><Relationship Id="rId518" Type="http://schemas.openxmlformats.org/officeDocument/2006/relationships/customXml" Target="../customXml/item518.xml"/><Relationship Id="rId725" Type="http://schemas.openxmlformats.org/officeDocument/2006/relationships/customXml" Target="../customXml/item725.xml"/><Relationship Id="rId932" Type="http://schemas.openxmlformats.org/officeDocument/2006/relationships/customXml" Target="../customXml/item932.xml"/><Relationship Id="rId1148" Type="http://schemas.openxmlformats.org/officeDocument/2006/relationships/customXml" Target="../customXml/item1148.xml"/><Relationship Id="rId157" Type="http://schemas.openxmlformats.org/officeDocument/2006/relationships/customXml" Target="../customXml/item157.xml"/><Relationship Id="rId364" Type="http://schemas.openxmlformats.org/officeDocument/2006/relationships/customXml" Target="../customXml/item364.xml"/><Relationship Id="rId1008" Type="http://schemas.openxmlformats.org/officeDocument/2006/relationships/customXml" Target="../customXml/item1008.xml"/><Relationship Id="rId1215" Type="http://schemas.openxmlformats.org/officeDocument/2006/relationships/slide" Target="slides/slide14.xml"/><Relationship Id="rId61" Type="http://schemas.openxmlformats.org/officeDocument/2006/relationships/customXml" Target="../customXml/item61.xml"/><Relationship Id="rId571" Type="http://schemas.openxmlformats.org/officeDocument/2006/relationships/customXml" Target="../customXml/item571.xml"/><Relationship Id="rId669" Type="http://schemas.openxmlformats.org/officeDocument/2006/relationships/customXml" Target="../customXml/item669.xml"/><Relationship Id="rId876" Type="http://schemas.openxmlformats.org/officeDocument/2006/relationships/customXml" Target="../customXml/item876.xml"/><Relationship Id="rId19" Type="http://schemas.openxmlformats.org/officeDocument/2006/relationships/customXml" Target="../customXml/item19.xml"/><Relationship Id="rId224" Type="http://schemas.openxmlformats.org/officeDocument/2006/relationships/customXml" Target="../customXml/item224.xml"/><Relationship Id="rId431" Type="http://schemas.openxmlformats.org/officeDocument/2006/relationships/customXml" Target="../customXml/item431.xml"/><Relationship Id="rId529" Type="http://schemas.openxmlformats.org/officeDocument/2006/relationships/customXml" Target="../customXml/item529.xml"/><Relationship Id="rId736" Type="http://schemas.openxmlformats.org/officeDocument/2006/relationships/customXml" Target="../customXml/item736.xml"/><Relationship Id="rId1061" Type="http://schemas.openxmlformats.org/officeDocument/2006/relationships/customXml" Target="../customXml/item1061.xml"/><Relationship Id="rId1159" Type="http://schemas.openxmlformats.org/officeDocument/2006/relationships/customXml" Target="../customXml/item1159.xml"/><Relationship Id="rId168" Type="http://schemas.openxmlformats.org/officeDocument/2006/relationships/customXml" Target="../customXml/item168.xml"/><Relationship Id="rId943" Type="http://schemas.openxmlformats.org/officeDocument/2006/relationships/customXml" Target="../customXml/item943.xml"/><Relationship Id="rId1019" Type="http://schemas.openxmlformats.org/officeDocument/2006/relationships/customXml" Target="../customXml/item1019.xml"/><Relationship Id="rId72" Type="http://schemas.openxmlformats.org/officeDocument/2006/relationships/customXml" Target="../customXml/item72.xml"/><Relationship Id="rId375" Type="http://schemas.openxmlformats.org/officeDocument/2006/relationships/customXml" Target="../customXml/item375.xml"/><Relationship Id="rId582" Type="http://schemas.openxmlformats.org/officeDocument/2006/relationships/customXml" Target="../customXml/item582.xml"/><Relationship Id="rId803" Type="http://schemas.openxmlformats.org/officeDocument/2006/relationships/customXml" Target="../customXml/item803.xml"/><Relationship Id="rId1226" Type="http://schemas.openxmlformats.org/officeDocument/2006/relationships/slide" Target="slides/slide25.xml"/><Relationship Id="rId3" Type="http://schemas.openxmlformats.org/officeDocument/2006/relationships/customXml" Target="../customXml/item3.xml"/><Relationship Id="rId235" Type="http://schemas.openxmlformats.org/officeDocument/2006/relationships/customXml" Target="../customXml/item235.xml"/><Relationship Id="rId442" Type="http://schemas.openxmlformats.org/officeDocument/2006/relationships/customXml" Target="../customXml/item442.xml"/><Relationship Id="rId887" Type="http://schemas.openxmlformats.org/officeDocument/2006/relationships/customXml" Target="../customXml/item887.xml"/><Relationship Id="rId1072" Type="http://schemas.openxmlformats.org/officeDocument/2006/relationships/customXml" Target="../customXml/item1072.xml"/><Relationship Id="rId302" Type="http://schemas.openxmlformats.org/officeDocument/2006/relationships/customXml" Target="../customXml/item302.xml"/><Relationship Id="rId747" Type="http://schemas.openxmlformats.org/officeDocument/2006/relationships/customXml" Target="../customXml/item747.xml"/><Relationship Id="rId954" Type="http://schemas.openxmlformats.org/officeDocument/2006/relationships/customXml" Target="../customXml/item954.xml"/><Relationship Id="rId83" Type="http://schemas.openxmlformats.org/officeDocument/2006/relationships/customXml" Target="../customXml/item83.xml"/><Relationship Id="rId179" Type="http://schemas.openxmlformats.org/officeDocument/2006/relationships/customXml" Target="../customXml/item179.xml"/><Relationship Id="rId386" Type="http://schemas.openxmlformats.org/officeDocument/2006/relationships/customXml" Target="../customXml/item386.xml"/><Relationship Id="rId593" Type="http://schemas.openxmlformats.org/officeDocument/2006/relationships/customXml" Target="../customXml/item593.xml"/><Relationship Id="rId607" Type="http://schemas.openxmlformats.org/officeDocument/2006/relationships/customXml" Target="../customXml/item607.xml"/><Relationship Id="rId814" Type="http://schemas.openxmlformats.org/officeDocument/2006/relationships/customXml" Target="../customXml/item814.xml"/><Relationship Id="rId1237" Type="http://schemas.openxmlformats.org/officeDocument/2006/relationships/slide" Target="slides/slide36.xml"/><Relationship Id="rId246" Type="http://schemas.openxmlformats.org/officeDocument/2006/relationships/customXml" Target="../customXml/item246.xml"/><Relationship Id="rId453" Type="http://schemas.openxmlformats.org/officeDocument/2006/relationships/customXml" Target="../customXml/item453.xml"/><Relationship Id="rId660" Type="http://schemas.openxmlformats.org/officeDocument/2006/relationships/customXml" Target="../customXml/item660.xml"/><Relationship Id="rId898" Type="http://schemas.openxmlformats.org/officeDocument/2006/relationships/customXml" Target="../customXml/item898.xml"/><Relationship Id="rId1083" Type="http://schemas.openxmlformats.org/officeDocument/2006/relationships/customXml" Target="../customXml/item1083.xml"/><Relationship Id="rId106" Type="http://schemas.openxmlformats.org/officeDocument/2006/relationships/customXml" Target="../customXml/item106.xml"/><Relationship Id="rId313" Type="http://schemas.openxmlformats.org/officeDocument/2006/relationships/customXml" Target="../customXml/item313.xml"/><Relationship Id="rId758" Type="http://schemas.openxmlformats.org/officeDocument/2006/relationships/customXml" Target="../customXml/item758.xml"/><Relationship Id="rId965" Type="http://schemas.openxmlformats.org/officeDocument/2006/relationships/customXml" Target="../customXml/item965.xml"/><Relationship Id="rId1150" Type="http://schemas.openxmlformats.org/officeDocument/2006/relationships/customXml" Target="../customXml/item1150.xml"/><Relationship Id="rId10" Type="http://schemas.openxmlformats.org/officeDocument/2006/relationships/customXml" Target="../customXml/item10.xml"/><Relationship Id="rId94" Type="http://schemas.openxmlformats.org/officeDocument/2006/relationships/customXml" Target="../customXml/item94.xml"/><Relationship Id="rId397" Type="http://schemas.openxmlformats.org/officeDocument/2006/relationships/customXml" Target="../customXml/item397.xml"/><Relationship Id="rId520" Type="http://schemas.openxmlformats.org/officeDocument/2006/relationships/customXml" Target="../customXml/item520.xml"/><Relationship Id="rId618" Type="http://schemas.openxmlformats.org/officeDocument/2006/relationships/customXml" Target="../customXml/item618.xml"/><Relationship Id="rId825" Type="http://schemas.openxmlformats.org/officeDocument/2006/relationships/customXml" Target="../customXml/item825.xml"/><Relationship Id="rId257" Type="http://schemas.openxmlformats.org/officeDocument/2006/relationships/customXml" Target="../customXml/item257.xml"/><Relationship Id="rId464" Type="http://schemas.openxmlformats.org/officeDocument/2006/relationships/customXml" Target="../customXml/item464.xml"/><Relationship Id="rId1010" Type="http://schemas.openxmlformats.org/officeDocument/2006/relationships/customXml" Target="../customXml/item1010.xml"/><Relationship Id="rId1094" Type="http://schemas.openxmlformats.org/officeDocument/2006/relationships/customXml" Target="../customXml/item1094.xml"/><Relationship Id="rId1108" Type="http://schemas.openxmlformats.org/officeDocument/2006/relationships/customXml" Target="../customXml/item1108.xml"/><Relationship Id="rId117" Type="http://schemas.openxmlformats.org/officeDocument/2006/relationships/customXml" Target="../customXml/item117.xml"/><Relationship Id="rId671" Type="http://schemas.openxmlformats.org/officeDocument/2006/relationships/customXml" Target="../customXml/item671.xml"/><Relationship Id="rId769" Type="http://schemas.openxmlformats.org/officeDocument/2006/relationships/customXml" Target="../customXml/item769.xml"/><Relationship Id="rId976" Type="http://schemas.openxmlformats.org/officeDocument/2006/relationships/customXml" Target="../customXml/item976.xml"/><Relationship Id="rId324" Type="http://schemas.openxmlformats.org/officeDocument/2006/relationships/customXml" Target="../customXml/item324.xml"/><Relationship Id="rId531" Type="http://schemas.openxmlformats.org/officeDocument/2006/relationships/customXml" Target="../customXml/item531.xml"/><Relationship Id="rId629" Type="http://schemas.openxmlformats.org/officeDocument/2006/relationships/customXml" Target="../customXml/item629.xml"/><Relationship Id="rId1161" Type="http://schemas.openxmlformats.org/officeDocument/2006/relationships/customXml" Target="../customXml/item1161.xml"/><Relationship Id="rId836" Type="http://schemas.openxmlformats.org/officeDocument/2006/relationships/customXml" Target="../customXml/item836.xml"/><Relationship Id="rId1021" Type="http://schemas.openxmlformats.org/officeDocument/2006/relationships/customXml" Target="../customXml/item1021.xml"/><Relationship Id="rId1119" Type="http://schemas.openxmlformats.org/officeDocument/2006/relationships/customXml" Target="../customXml/item1119.xml"/><Relationship Id="rId903" Type="http://schemas.openxmlformats.org/officeDocument/2006/relationships/customXml" Target="../customXml/item903.xml"/><Relationship Id="rId32" Type="http://schemas.openxmlformats.org/officeDocument/2006/relationships/customXml" Target="../customXml/item32.xml"/><Relationship Id="rId181" Type="http://schemas.openxmlformats.org/officeDocument/2006/relationships/customXml" Target="../customXml/item181.xml"/><Relationship Id="rId279" Type="http://schemas.openxmlformats.org/officeDocument/2006/relationships/customXml" Target="../customXml/item279.xml"/><Relationship Id="rId486" Type="http://schemas.openxmlformats.org/officeDocument/2006/relationships/customXml" Target="../customXml/item486.xml"/><Relationship Id="rId693" Type="http://schemas.openxmlformats.org/officeDocument/2006/relationships/customXml" Target="../customXml/item693.xml"/><Relationship Id="rId139" Type="http://schemas.openxmlformats.org/officeDocument/2006/relationships/customXml" Target="../customXml/item139.xml"/><Relationship Id="rId346" Type="http://schemas.openxmlformats.org/officeDocument/2006/relationships/customXml" Target="../customXml/item346.xml"/><Relationship Id="rId553" Type="http://schemas.openxmlformats.org/officeDocument/2006/relationships/customXml" Target="../customXml/item553.xml"/><Relationship Id="rId760" Type="http://schemas.openxmlformats.org/officeDocument/2006/relationships/customXml" Target="../customXml/item760.xml"/><Relationship Id="rId998" Type="http://schemas.openxmlformats.org/officeDocument/2006/relationships/customXml" Target="../customXml/item998.xml"/><Relationship Id="rId1183" Type="http://schemas.openxmlformats.org/officeDocument/2006/relationships/customXml" Target="../customXml/item1183.xml"/><Relationship Id="rId206" Type="http://schemas.openxmlformats.org/officeDocument/2006/relationships/customXml" Target="../customXml/item206.xml"/><Relationship Id="rId413" Type="http://schemas.openxmlformats.org/officeDocument/2006/relationships/customXml" Target="../customXml/item413.xml"/><Relationship Id="rId858" Type="http://schemas.openxmlformats.org/officeDocument/2006/relationships/customXml" Target="../customXml/item858.xml"/><Relationship Id="rId1043" Type="http://schemas.openxmlformats.org/officeDocument/2006/relationships/customXml" Target="../customXml/item1043.xml"/><Relationship Id="rId620" Type="http://schemas.openxmlformats.org/officeDocument/2006/relationships/customXml" Target="../customXml/item620.xml"/><Relationship Id="rId718" Type="http://schemas.openxmlformats.org/officeDocument/2006/relationships/customXml" Target="../customXml/item718.xml"/><Relationship Id="rId925" Type="http://schemas.openxmlformats.org/officeDocument/2006/relationships/customXml" Target="../customXml/item925.xml"/><Relationship Id="rId1110" Type="http://schemas.openxmlformats.org/officeDocument/2006/relationships/customXml" Target="../customXml/item1110.xml"/><Relationship Id="rId1208" Type="http://schemas.openxmlformats.org/officeDocument/2006/relationships/slide" Target="slides/slide7.xml"/><Relationship Id="rId54" Type="http://schemas.openxmlformats.org/officeDocument/2006/relationships/customXml" Target="../customXml/item54.xml"/><Relationship Id="rId270" Type="http://schemas.openxmlformats.org/officeDocument/2006/relationships/customXml" Target="../customXml/item270.xml"/><Relationship Id="rId130" Type="http://schemas.openxmlformats.org/officeDocument/2006/relationships/customXml" Target="../customXml/item130.xml"/><Relationship Id="rId368" Type="http://schemas.openxmlformats.org/officeDocument/2006/relationships/customXml" Target="../customXml/item368.xml"/><Relationship Id="rId575" Type="http://schemas.openxmlformats.org/officeDocument/2006/relationships/customXml" Target="../customXml/item575.xml"/><Relationship Id="rId782" Type="http://schemas.openxmlformats.org/officeDocument/2006/relationships/customXml" Target="../customXml/item782.xml"/><Relationship Id="rId228" Type="http://schemas.openxmlformats.org/officeDocument/2006/relationships/customXml" Target="../customXml/item228.xml"/><Relationship Id="rId435" Type="http://schemas.openxmlformats.org/officeDocument/2006/relationships/customXml" Target="../customXml/item435.xml"/><Relationship Id="rId642" Type="http://schemas.openxmlformats.org/officeDocument/2006/relationships/customXml" Target="../customXml/item642.xml"/><Relationship Id="rId1065" Type="http://schemas.openxmlformats.org/officeDocument/2006/relationships/customXml" Target="../customXml/item1065.xml"/><Relationship Id="rId502" Type="http://schemas.openxmlformats.org/officeDocument/2006/relationships/customXml" Target="../customXml/item502.xml"/><Relationship Id="rId947" Type="http://schemas.openxmlformats.org/officeDocument/2006/relationships/customXml" Target="../customXml/item947.xml"/><Relationship Id="rId1132" Type="http://schemas.openxmlformats.org/officeDocument/2006/relationships/customXml" Target="../customXml/item1132.xml"/><Relationship Id="rId76" Type="http://schemas.openxmlformats.org/officeDocument/2006/relationships/customXml" Target="../customXml/item76.xml"/><Relationship Id="rId807" Type="http://schemas.openxmlformats.org/officeDocument/2006/relationships/customXml" Target="../customXml/item807.xml"/><Relationship Id="rId292" Type="http://schemas.openxmlformats.org/officeDocument/2006/relationships/customXml" Target="../customXml/item292.xml"/><Relationship Id="rId597" Type="http://schemas.openxmlformats.org/officeDocument/2006/relationships/customXml" Target="../customXml/item597.xml"/><Relationship Id="rId152" Type="http://schemas.openxmlformats.org/officeDocument/2006/relationships/customXml" Target="../customXml/item152.xml"/><Relationship Id="rId457" Type="http://schemas.openxmlformats.org/officeDocument/2006/relationships/customXml" Target="../customXml/item457.xml"/><Relationship Id="rId1087" Type="http://schemas.openxmlformats.org/officeDocument/2006/relationships/customXml" Target="../customXml/item1087.xml"/><Relationship Id="rId664" Type="http://schemas.openxmlformats.org/officeDocument/2006/relationships/customXml" Target="../customXml/item664.xml"/><Relationship Id="rId871" Type="http://schemas.openxmlformats.org/officeDocument/2006/relationships/customXml" Target="../customXml/item871.xml"/><Relationship Id="rId969" Type="http://schemas.openxmlformats.org/officeDocument/2006/relationships/customXml" Target="../customXml/item969.xml"/><Relationship Id="rId317" Type="http://schemas.openxmlformats.org/officeDocument/2006/relationships/customXml" Target="../customXml/item317.xml"/><Relationship Id="rId524" Type="http://schemas.openxmlformats.org/officeDocument/2006/relationships/customXml" Target="../customXml/item524.xml"/><Relationship Id="rId731" Type="http://schemas.openxmlformats.org/officeDocument/2006/relationships/customXml" Target="../customXml/item731.xml"/><Relationship Id="rId1154" Type="http://schemas.openxmlformats.org/officeDocument/2006/relationships/customXml" Target="../customXml/item1154.xml"/><Relationship Id="rId98" Type="http://schemas.openxmlformats.org/officeDocument/2006/relationships/customXml" Target="../customXml/item98.xml"/><Relationship Id="rId829" Type="http://schemas.openxmlformats.org/officeDocument/2006/relationships/customXml" Target="../customXml/item829.xml"/><Relationship Id="rId1014" Type="http://schemas.openxmlformats.org/officeDocument/2006/relationships/customXml" Target="../customXml/item1014.xml"/><Relationship Id="rId1221" Type="http://schemas.openxmlformats.org/officeDocument/2006/relationships/slide" Target="slides/slide20.xml"/><Relationship Id="rId25" Type="http://schemas.openxmlformats.org/officeDocument/2006/relationships/customXml" Target="../customXml/item25.xml"/><Relationship Id="rId174" Type="http://schemas.openxmlformats.org/officeDocument/2006/relationships/customXml" Target="../customXml/item174.xml"/><Relationship Id="rId381" Type="http://schemas.openxmlformats.org/officeDocument/2006/relationships/customXml" Target="../customXml/item381.xml"/><Relationship Id="rId241" Type="http://schemas.openxmlformats.org/officeDocument/2006/relationships/customXml" Target="../customXml/item241.xml"/><Relationship Id="rId479" Type="http://schemas.openxmlformats.org/officeDocument/2006/relationships/customXml" Target="../customXml/item479.xml"/><Relationship Id="rId686" Type="http://schemas.openxmlformats.org/officeDocument/2006/relationships/customXml" Target="../customXml/item686.xml"/><Relationship Id="rId893" Type="http://schemas.openxmlformats.org/officeDocument/2006/relationships/customXml" Target="../customXml/item893.xml"/><Relationship Id="rId339" Type="http://schemas.openxmlformats.org/officeDocument/2006/relationships/customXml" Target="../customXml/item339.xml"/><Relationship Id="rId546" Type="http://schemas.openxmlformats.org/officeDocument/2006/relationships/customXml" Target="../customXml/item546.xml"/><Relationship Id="rId753" Type="http://schemas.openxmlformats.org/officeDocument/2006/relationships/customXml" Target="../customXml/item753.xml"/><Relationship Id="rId1176" Type="http://schemas.openxmlformats.org/officeDocument/2006/relationships/customXml" Target="../customXml/item1176.xml"/><Relationship Id="rId101" Type="http://schemas.openxmlformats.org/officeDocument/2006/relationships/customXml" Target="../customXml/item101.xml"/><Relationship Id="rId406" Type="http://schemas.openxmlformats.org/officeDocument/2006/relationships/customXml" Target="../customXml/item406.xml"/><Relationship Id="rId960" Type="http://schemas.openxmlformats.org/officeDocument/2006/relationships/customXml" Target="../customXml/item960.xml"/><Relationship Id="rId1036" Type="http://schemas.openxmlformats.org/officeDocument/2006/relationships/customXml" Target="../customXml/item1036.xml"/><Relationship Id="rId1243" Type="http://schemas.openxmlformats.org/officeDocument/2006/relationships/viewProps" Target="viewProps.xml"/><Relationship Id="rId613" Type="http://schemas.openxmlformats.org/officeDocument/2006/relationships/customXml" Target="../customXml/item613.xml"/><Relationship Id="rId820" Type="http://schemas.openxmlformats.org/officeDocument/2006/relationships/customXml" Target="../customXml/item820.xml"/><Relationship Id="rId918" Type="http://schemas.openxmlformats.org/officeDocument/2006/relationships/customXml" Target="../customXml/item918.xml"/><Relationship Id="rId1103" Type="http://schemas.openxmlformats.org/officeDocument/2006/relationships/customXml" Target="../customXml/item1103.xml"/><Relationship Id="rId47" Type="http://schemas.openxmlformats.org/officeDocument/2006/relationships/customXml" Target="../customXml/item47.xml"/><Relationship Id="rId196" Type="http://schemas.openxmlformats.org/officeDocument/2006/relationships/customXml" Target="../customXml/item196.xml"/><Relationship Id="rId263" Type="http://schemas.openxmlformats.org/officeDocument/2006/relationships/customXml" Target="../customXml/item263.xml"/><Relationship Id="rId470" Type="http://schemas.openxmlformats.org/officeDocument/2006/relationships/customXml" Target="../customXml/item470.xml"/><Relationship Id="rId123" Type="http://schemas.openxmlformats.org/officeDocument/2006/relationships/customXml" Target="../customXml/item123.xml"/><Relationship Id="rId330" Type="http://schemas.openxmlformats.org/officeDocument/2006/relationships/customXml" Target="../customXml/item330.xml"/><Relationship Id="rId568" Type="http://schemas.openxmlformats.org/officeDocument/2006/relationships/customXml" Target="../customXml/item568.xml"/><Relationship Id="rId775" Type="http://schemas.openxmlformats.org/officeDocument/2006/relationships/customXml" Target="../customXml/item775.xml"/><Relationship Id="rId982" Type="http://schemas.openxmlformats.org/officeDocument/2006/relationships/customXml" Target="../customXml/item982.xml"/><Relationship Id="rId1198" Type="http://schemas.openxmlformats.org/officeDocument/2006/relationships/customXml" Target="../customXml/item1198.xml"/><Relationship Id="rId428" Type="http://schemas.openxmlformats.org/officeDocument/2006/relationships/customXml" Target="../customXml/item428.xml"/><Relationship Id="rId635" Type="http://schemas.openxmlformats.org/officeDocument/2006/relationships/customXml" Target="../customXml/item635.xml"/><Relationship Id="rId842" Type="http://schemas.openxmlformats.org/officeDocument/2006/relationships/customXml" Target="../customXml/item842.xml"/><Relationship Id="rId1058" Type="http://schemas.openxmlformats.org/officeDocument/2006/relationships/customXml" Target="../customXml/item1058.xml"/><Relationship Id="rId702" Type="http://schemas.openxmlformats.org/officeDocument/2006/relationships/customXml" Target="../customXml/item702.xml"/><Relationship Id="rId1125" Type="http://schemas.openxmlformats.org/officeDocument/2006/relationships/customXml" Target="../customXml/item1125.xml"/><Relationship Id="rId69" Type="http://schemas.openxmlformats.org/officeDocument/2006/relationships/customXml" Target="../customXml/item69.xml"/><Relationship Id="rId285" Type="http://schemas.openxmlformats.org/officeDocument/2006/relationships/customXml" Target="../customXml/item285.xml"/><Relationship Id="rId492" Type="http://schemas.openxmlformats.org/officeDocument/2006/relationships/customXml" Target="../customXml/item492.xml"/><Relationship Id="rId797" Type="http://schemas.openxmlformats.org/officeDocument/2006/relationships/customXml" Target="../customXml/item797.xml"/><Relationship Id="rId145" Type="http://schemas.openxmlformats.org/officeDocument/2006/relationships/customXml" Target="../customXml/item145.xml"/><Relationship Id="rId352" Type="http://schemas.openxmlformats.org/officeDocument/2006/relationships/customXml" Target="../customXml/item352.xml"/><Relationship Id="rId212" Type="http://schemas.openxmlformats.org/officeDocument/2006/relationships/customXml" Target="../customXml/item212.xml"/><Relationship Id="rId657" Type="http://schemas.openxmlformats.org/officeDocument/2006/relationships/customXml" Target="../customXml/item657.xml"/><Relationship Id="rId864" Type="http://schemas.openxmlformats.org/officeDocument/2006/relationships/customXml" Target="../customXml/item864.xml"/><Relationship Id="rId517" Type="http://schemas.openxmlformats.org/officeDocument/2006/relationships/customXml" Target="../customXml/item517.xml"/><Relationship Id="rId724" Type="http://schemas.openxmlformats.org/officeDocument/2006/relationships/customXml" Target="../customXml/item724.xml"/><Relationship Id="rId931" Type="http://schemas.openxmlformats.org/officeDocument/2006/relationships/customXml" Target="../customXml/item931.xml"/><Relationship Id="rId1147" Type="http://schemas.openxmlformats.org/officeDocument/2006/relationships/customXml" Target="../customXml/item1147.xml"/><Relationship Id="rId60" Type="http://schemas.openxmlformats.org/officeDocument/2006/relationships/customXml" Target="../customXml/item60.xml"/><Relationship Id="rId1007" Type="http://schemas.openxmlformats.org/officeDocument/2006/relationships/customXml" Target="../customXml/item1007.xml"/><Relationship Id="rId1214" Type="http://schemas.openxmlformats.org/officeDocument/2006/relationships/slide" Target="slides/slide13.xml"/><Relationship Id="rId18" Type="http://schemas.openxmlformats.org/officeDocument/2006/relationships/customXml" Target="../customXml/item18.xml"/><Relationship Id="rId167" Type="http://schemas.openxmlformats.org/officeDocument/2006/relationships/customXml" Target="../customXml/item167.xml"/><Relationship Id="rId374" Type="http://schemas.openxmlformats.org/officeDocument/2006/relationships/customXml" Target="../customXml/item374.xml"/><Relationship Id="rId581" Type="http://schemas.openxmlformats.org/officeDocument/2006/relationships/customXml" Target="../customXml/item581.xml"/><Relationship Id="rId234" Type="http://schemas.openxmlformats.org/officeDocument/2006/relationships/customXml" Target="../customXml/item234.xml"/><Relationship Id="rId679" Type="http://schemas.openxmlformats.org/officeDocument/2006/relationships/customXml" Target="../customXml/item679.xml"/><Relationship Id="rId886" Type="http://schemas.openxmlformats.org/officeDocument/2006/relationships/customXml" Target="../customXml/item886.xml"/><Relationship Id="rId2" Type="http://schemas.openxmlformats.org/officeDocument/2006/relationships/customXml" Target="../customXml/item2.xml"/><Relationship Id="rId441" Type="http://schemas.openxmlformats.org/officeDocument/2006/relationships/customXml" Target="../customXml/item441.xml"/><Relationship Id="rId539" Type="http://schemas.openxmlformats.org/officeDocument/2006/relationships/customXml" Target="../customXml/item539.xml"/><Relationship Id="rId746" Type="http://schemas.openxmlformats.org/officeDocument/2006/relationships/customXml" Target="../customXml/item746.xml"/><Relationship Id="rId1071" Type="http://schemas.openxmlformats.org/officeDocument/2006/relationships/customXml" Target="../customXml/item1071.xml"/><Relationship Id="rId1169" Type="http://schemas.openxmlformats.org/officeDocument/2006/relationships/customXml" Target="../customXml/item1169.xml"/><Relationship Id="rId301" Type="http://schemas.openxmlformats.org/officeDocument/2006/relationships/customXml" Target="../customXml/item301.xml"/><Relationship Id="rId953" Type="http://schemas.openxmlformats.org/officeDocument/2006/relationships/customXml" Target="../customXml/item953.xml"/><Relationship Id="rId1029" Type="http://schemas.openxmlformats.org/officeDocument/2006/relationships/customXml" Target="../customXml/item1029.xml"/><Relationship Id="rId1236" Type="http://schemas.openxmlformats.org/officeDocument/2006/relationships/slide" Target="slides/slide35.xml"/><Relationship Id="rId82" Type="http://schemas.openxmlformats.org/officeDocument/2006/relationships/customXml" Target="../customXml/item82.xml"/><Relationship Id="rId606" Type="http://schemas.openxmlformats.org/officeDocument/2006/relationships/customXml" Target="../customXml/item606.xml"/><Relationship Id="rId813" Type="http://schemas.openxmlformats.org/officeDocument/2006/relationships/customXml" Target="../customXml/item8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Diseños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Hoja1!$A$2:$A$4</c:f>
              <c:strCache>
                <c:ptCount val="3"/>
                <c:pt idx="0">
                  <c:v>Mínimo</c:v>
                </c:pt>
                <c:pt idx="1">
                  <c:v>Promedio</c:v>
                </c:pt>
                <c:pt idx="2">
                  <c:v>Máximo</c:v>
                </c:pt>
              </c:strCache>
            </c:strRef>
          </c:cat>
          <c:val>
            <c:numRef>
              <c:f>Hoja1!$B$2:$B$4</c:f>
              <c:numCache>
                <c:formatCode>General</c:formatCode>
                <c:ptCount val="3"/>
                <c:pt idx="0">
                  <c:v>8</c:v>
                </c:pt>
                <c:pt idx="1">
                  <c:v>11</c:v>
                </c:pt>
                <c:pt idx="2">
                  <c:v>15</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Rediseños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Hoja1!$A$2:$A$4</c:f>
              <c:strCache>
                <c:ptCount val="3"/>
                <c:pt idx="0">
                  <c:v>Mínimo</c:v>
                </c:pt>
                <c:pt idx="1">
                  <c:v>Promedio</c:v>
                </c:pt>
                <c:pt idx="2">
                  <c:v>Máximo</c:v>
                </c:pt>
              </c:strCache>
            </c:strRef>
          </c:cat>
          <c:val>
            <c:numRef>
              <c:f>Hoja1!$C$2:$C$4</c:f>
              <c:numCache>
                <c:formatCode>General</c:formatCode>
                <c:ptCount val="3"/>
                <c:pt idx="0">
                  <c:v>6</c:v>
                </c:pt>
                <c:pt idx="1">
                  <c:v>8</c:v>
                </c:pt>
                <c:pt idx="2">
                  <c:v>11</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Actualizacones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Hoja1!$A$2:$A$4</c:f>
              <c:strCache>
                <c:ptCount val="3"/>
                <c:pt idx="0">
                  <c:v>Mínimo</c:v>
                </c:pt>
                <c:pt idx="1">
                  <c:v>Promedio</c:v>
                </c:pt>
                <c:pt idx="2">
                  <c:v>Máximo</c:v>
                </c:pt>
              </c:strCache>
            </c:strRef>
          </c:cat>
          <c:val>
            <c:numRef>
              <c:f>Hoja1!$D$2:$D$4</c:f>
              <c:numCache>
                <c:formatCode>General</c:formatCode>
                <c:ptCount val="3"/>
                <c:pt idx="0">
                  <c:v>4</c:v>
                </c:pt>
                <c:pt idx="1">
                  <c:v>5</c:v>
                </c:pt>
                <c:pt idx="2">
                  <c:v>6</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Administración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Hoja1!$B$2:$B$7</c:f>
              <c:numCache>
                <c:formatCode>General</c:formatCode>
                <c:ptCount val="6"/>
                <c:pt idx="0">
                  <c:v>1</c:v>
                </c:pt>
                <c:pt idx="1">
                  <c:v>0.2</c:v>
                </c:pt>
                <c:pt idx="2">
                  <c:v>0.1</c:v>
                </c:pt>
                <c:pt idx="3">
                  <c:v>0.2</c:v>
                </c:pt>
                <c:pt idx="4">
                  <c:v>0.5</c:v>
                </c:pt>
                <c:pt idx="5">
                  <c:v>4</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Contaduría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Hoja1!$C$2:$C$7</c:f>
              <c:numCache>
                <c:formatCode>General</c:formatCode>
                <c:ptCount val="6"/>
                <c:pt idx="0">
                  <c:v>2</c:v>
                </c:pt>
                <c:pt idx="1">
                  <c:v>0.5</c:v>
                </c:pt>
                <c:pt idx="2">
                  <c:v>0.5</c:v>
                </c:pt>
                <c:pt idx="3">
                  <c:v>0.1</c:v>
                </c:pt>
                <c:pt idx="4">
                  <c:v>0.8</c:v>
                </c:pt>
                <c:pt idx="5">
                  <c:v>4</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Ing. De Software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Hoja1!$D$2:$D$7</c:f>
              <c:numCache>
                <c:formatCode>General</c:formatCode>
                <c:ptCount val="6"/>
                <c:pt idx="0">
                  <c:v>0.8</c:v>
                </c:pt>
                <c:pt idx="1">
                  <c:v>0.1</c:v>
                </c:pt>
                <c:pt idx="2">
                  <c:v>0.1</c:v>
                </c:pt>
                <c:pt idx="3">
                  <c:v>0.8</c:v>
                </c:pt>
                <c:pt idx="4">
                  <c:v>1</c:v>
                </c:pt>
                <c:pt idx="5">
                  <c:v>8</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4FE87-F167-4367-A4F7-B7E839CCD993}" type="datetimeFigureOut">
              <a:rPr lang="es-MX" smtClean="0"/>
              <a:t>29/08/2019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4CA1D-282D-44F9-8FB5-5E5DE34D9B36}" type="slidenum">
              <a:rPr lang="es-MX" smtClean="0"/>
              <a:t>‹Nº›</a:t>
            </a:fld>
            <a:endParaRPr lang="es-MX"/>
          </a:p>
        </p:txBody>
      </p:sp>
    </p:spTree>
    <p:extLst>
      <p:ext uri="{BB962C8B-B14F-4D97-AF65-F5344CB8AC3E}">
        <p14:creationId xmlns:p14="http://schemas.microsoft.com/office/powerpoint/2010/main" val="104203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Inicio de sesión.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a:t>
            </a:fld>
            <a:endParaRPr lang="es-MX"/>
          </a:p>
        </p:txBody>
      </p:sp>
    </p:spTree>
    <p:extLst>
      <p:ext uri="{BB962C8B-B14F-4D97-AF65-F5344CB8AC3E}">
        <p14:creationId xmlns:p14="http://schemas.microsoft.com/office/powerpoint/2010/main" val="33445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muestran opciones para buscar asesores, seleccionar uno, deseleccionar y consultar carga.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10</a:t>
            </a:fld>
            <a:endParaRPr lang="es-MX"/>
          </a:p>
        </p:txBody>
      </p:sp>
    </p:spTree>
    <p:extLst>
      <p:ext uri="{BB962C8B-B14F-4D97-AF65-F5344CB8AC3E}">
        <p14:creationId xmlns:p14="http://schemas.microsoft.com/office/powerpoint/2010/main" val="4093724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184CA1D-282D-44F9-8FB5-5E5DE34D9B36}" type="slidenum">
              <a:rPr lang="es-MX" smtClean="0"/>
              <a:t>11</a:t>
            </a:fld>
            <a:endParaRPr lang="es-MX"/>
          </a:p>
        </p:txBody>
      </p:sp>
    </p:spTree>
    <p:extLst>
      <p:ext uri="{BB962C8B-B14F-4D97-AF65-F5344CB8AC3E}">
        <p14:creationId xmlns:p14="http://schemas.microsoft.com/office/powerpoint/2010/main" val="3471422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 la carga de un asesor curricular.</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12</a:t>
            </a:fld>
            <a:endParaRPr lang="es-MX"/>
          </a:p>
        </p:txBody>
      </p:sp>
    </p:spTree>
    <p:extLst>
      <p:ext uri="{BB962C8B-B14F-4D97-AF65-F5344CB8AC3E}">
        <p14:creationId xmlns:p14="http://schemas.microsoft.com/office/powerpoint/2010/main" val="1960287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13</a:t>
            </a:fld>
            <a:endParaRPr lang="es-MX"/>
          </a:p>
        </p:txBody>
      </p:sp>
    </p:spTree>
    <p:extLst>
      <p:ext uri="{BB962C8B-B14F-4D97-AF65-F5344CB8AC3E}">
        <p14:creationId xmlns:p14="http://schemas.microsoft.com/office/powerpoint/2010/main" val="740637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Alta de involucrados (comisión(es)). Se muestran opciones para buscar, seleccionar, y deseleccionar al coordinador de la comisión.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14</a:t>
            </a:fld>
            <a:endParaRPr lang="es-MX"/>
          </a:p>
        </p:txBody>
      </p:sp>
    </p:spTree>
    <p:extLst>
      <p:ext uri="{BB962C8B-B14F-4D97-AF65-F5344CB8AC3E}">
        <p14:creationId xmlns:p14="http://schemas.microsoft.com/office/powerpoint/2010/main" val="1230023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coordinadores regional(es) y estatal. Se muestra una opción para seleccionar si el programa se encuentra en más de una región.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15</a:t>
            </a:fld>
            <a:endParaRPr lang="es-MX"/>
          </a:p>
        </p:txBody>
      </p:sp>
    </p:spTree>
    <p:extLst>
      <p:ext uri="{BB962C8B-B14F-4D97-AF65-F5344CB8AC3E}">
        <p14:creationId xmlns:p14="http://schemas.microsoft.com/office/powerpoint/2010/main" val="1423108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coordinadores regional(es) y estatal. Se muestra una opción para seleccionar si se van a contemplar coordinadores regionales o uno estatal. Se dudó en reunión de la pertinencia de ambos roles y sus actividades.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16</a:t>
            </a:fld>
            <a:endParaRPr lang="es-MX"/>
          </a:p>
        </p:txBody>
      </p:sp>
    </p:spTree>
    <p:extLst>
      <p:ext uri="{BB962C8B-B14F-4D97-AF65-F5344CB8AC3E}">
        <p14:creationId xmlns:p14="http://schemas.microsoft.com/office/powerpoint/2010/main" val="176538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coordinador estatal. Se muestran opciones para buscar, seleccionar y deseleccionar al coordinador estatal.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17</a:t>
            </a:fld>
            <a:endParaRPr lang="es-MX"/>
          </a:p>
        </p:txBody>
      </p:sp>
    </p:spTree>
    <p:extLst>
      <p:ext uri="{BB962C8B-B14F-4D97-AF65-F5344CB8AC3E}">
        <p14:creationId xmlns:p14="http://schemas.microsoft.com/office/powerpoint/2010/main" val="888961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coordinadores regionales. Se muestran opciones para buscar, seleccionar y deseleccionar a un coordinador para cada región.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18</a:t>
            </a:fld>
            <a:endParaRPr lang="es-MX"/>
          </a:p>
        </p:txBody>
      </p:sp>
    </p:spTree>
    <p:extLst>
      <p:ext uri="{BB962C8B-B14F-4D97-AF65-F5344CB8AC3E}">
        <p14:creationId xmlns:p14="http://schemas.microsoft.com/office/powerpoint/2010/main" val="1302658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 un espacio para la consulta y realización de una propuesta de trabajo inicial, y se muestra una opción para registrar nuevas actividades. Se contempló en reunión la utilización de colores que indiquen distintos estados de retraso/avance para cada actividad.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20</a:t>
            </a:fld>
            <a:endParaRPr lang="es-MX"/>
          </a:p>
        </p:txBody>
      </p:sp>
    </p:spTree>
    <p:extLst>
      <p:ext uri="{BB962C8B-B14F-4D97-AF65-F5344CB8AC3E}">
        <p14:creationId xmlns:p14="http://schemas.microsoft.com/office/powerpoint/2010/main" val="3459727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generales. Gráfica muestra valores mínimo, promedio y máximo de tiempo que se emplea para los rediseños/actualizaciones y diseños, en general.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a:t>
            </a:fld>
            <a:endParaRPr lang="es-MX"/>
          </a:p>
        </p:txBody>
      </p:sp>
    </p:spTree>
    <p:extLst>
      <p:ext uri="{BB962C8B-B14F-4D97-AF65-F5344CB8AC3E}">
        <p14:creationId xmlns:p14="http://schemas.microsoft.com/office/powerpoint/2010/main" val="1935761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muestran opciones para registrar una nueva actividad, contemplando, nombre, descripción, inicio y fin de la misma. ¿debería relacionarse con actividades/pasos del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22</a:t>
            </a:fld>
            <a:endParaRPr lang="es-MX"/>
          </a:p>
        </p:txBody>
      </p:sp>
    </p:spTree>
    <p:extLst>
      <p:ext uri="{BB962C8B-B14F-4D97-AF65-F5344CB8AC3E}">
        <p14:creationId xmlns:p14="http://schemas.microsoft.com/office/powerpoint/2010/main" val="3071294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23</a:t>
            </a:fld>
            <a:endParaRPr lang="es-MX"/>
          </a:p>
        </p:txBody>
      </p:sp>
    </p:spTree>
    <p:extLst>
      <p:ext uri="{BB962C8B-B14F-4D97-AF65-F5344CB8AC3E}">
        <p14:creationId xmlns:p14="http://schemas.microsoft.com/office/powerpoint/2010/main" val="1457429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de programas de la experiencia educativa por academia, y se presenta una opción (ícono de lista) para consultar los programas de la academia seleccionada (se muestra contabilidad por default).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25</a:t>
            </a:fld>
            <a:endParaRPr lang="es-MX"/>
          </a:p>
        </p:txBody>
      </p:sp>
    </p:spTree>
    <p:extLst>
      <p:ext uri="{BB962C8B-B14F-4D97-AF65-F5344CB8AC3E}">
        <p14:creationId xmlns:p14="http://schemas.microsoft.com/office/powerpoint/2010/main" val="1854974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Vista previa de informe del estado actual del plan de estudios (documento generado automáticamente con la redacción de las observaciones de la evaluación del plan de estudios y </a:t>
            </a:r>
            <a:r>
              <a:rPr lang="es-MX" dirty="0" err="1"/>
              <a:t>PEE’s</a:t>
            </a:r>
            <a:r>
              <a:rPr lang="es-MX" dirty="0"/>
              <a: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27</a:t>
            </a:fld>
            <a:endParaRPr lang="es-MX"/>
          </a:p>
        </p:txBody>
      </p:sp>
    </p:spTree>
    <p:extLst>
      <p:ext uri="{BB962C8B-B14F-4D97-AF65-F5344CB8AC3E}">
        <p14:creationId xmlns:p14="http://schemas.microsoft.com/office/powerpoint/2010/main" val="4107315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análisis de necesidades sociales), y una opción para la alta del responsable de análisis.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28</a:t>
            </a:fld>
            <a:endParaRPr lang="es-MX"/>
          </a:p>
        </p:txBody>
      </p:sp>
    </p:spTree>
    <p:extLst>
      <p:ext uri="{BB962C8B-B14F-4D97-AF65-F5344CB8AC3E}">
        <p14:creationId xmlns:p14="http://schemas.microsoft.com/office/powerpoint/2010/main" val="4261279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(cuadro de información) para consultar información y ejemplos acerca del paso del proceso DC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29</a:t>
            </a:fld>
            <a:endParaRPr lang="es-MX"/>
          </a:p>
        </p:txBody>
      </p:sp>
    </p:spTree>
    <p:extLst>
      <p:ext uri="{BB962C8B-B14F-4D97-AF65-F5344CB8AC3E}">
        <p14:creationId xmlns:p14="http://schemas.microsoft.com/office/powerpoint/2010/main" val="362072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responsable de análisis. Se muestran opciones para buscar, seleccionar y deseleccionar a un responsable de análisis (por default se muestra análisis de necesidades sociales).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30</a:t>
            </a:fld>
            <a:endParaRPr lang="es-MX"/>
          </a:p>
        </p:txBody>
      </p:sp>
    </p:spTree>
    <p:extLst>
      <p:ext uri="{BB962C8B-B14F-4D97-AF65-F5344CB8AC3E}">
        <p14:creationId xmlns:p14="http://schemas.microsoft.com/office/powerpoint/2010/main" val="31218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tabla (por default para el análisis de necesidades sociales), misma que sería especificada en la definición de la fundamentación en el proceso DC. Se contempló en reunión la división de esta tabla en 3 para no ser un trabajo lineal.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31</a:t>
            </a:fld>
            <a:endParaRPr lang="es-MX"/>
          </a:p>
        </p:txBody>
      </p:sp>
    </p:spTree>
    <p:extLst>
      <p:ext uri="{BB962C8B-B14F-4D97-AF65-F5344CB8AC3E}">
        <p14:creationId xmlns:p14="http://schemas.microsoft.com/office/powerpoint/2010/main" val="2301440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línea del tiempo (por default para el análisis de fundamentos disciplinares), misma que sería especificada en la definición de la fundamentación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32</a:t>
            </a:fld>
            <a:endParaRPr lang="es-MX"/>
          </a:p>
        </p:txBody>
      </p:sp>
    </p:spTree>
    <p:extLst>
      <p:ext uri="{BB962C8B-B14F-4D97-AF65-F5344CB8AC3E}">
        <p14:creationId xmlns:p14="http://schemas.microsoft.com/office/powerpoint/2010/main" val="3532113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el análisis de fundamentos disciplinares).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33</a:t>
            </a:fld>
            <a:endParaRPr lang="es-MX"/>
          </a:p>
        </p:txBody>
      </p:sp>
    </p:spTree>
    <p:extLst>
      <p:ext uri="{BB962C8B-B14F-4D97-AF65-F5344CB8AC3E}">
        <p14:creationId xmlns:p14="http://schemas.microsoft.com/office/powerpoint/2010/main" val="380704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por proyecto. Gráfica que muestra el tiempo empleado en los rediseños/actualizaciones y diseños por proyecto. Se contempló en reunión la adición de filtros o ajustes para la gráfica tales como proyectos por área académica, región, sede y sistema.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a:t>
            </a:fld>
            <a:endParaRPr lang="es-MX"/>
          </a:p>
        </p:txBody>
      </p:sp>
    </p:spTree>
    <p:extLst>
      <p:ext uri="{BB962C8B-B14F-4D97-AF65-F5344CB8AC3E}">
        <p14:creationId xmlns:p14="http://schemas.microsoft.com/office/powerpoint/2010/main" val="1306603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Visión. Se muestra un espacio para la redacción de la visión, incluyendo preguntas clave previas al campo de texto e información base guía dentro del cuadro de texto (aparte de la información completa en el cuadro de información (ícono de ?)), así como una opción para consultar/enviar comentarios acerca del paso.</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34</a:t>
            </a:fld>
            <a:endParaRPr lang="es-MX"/>
          </a:p>
        </p:txBody>
      </p:sp>
    </p:spTree>
    <p:extLst>
      <p:ext uri="{BB962C8B-B14F-4D97-AF65-F5344CB8AC3E}">
        <p14:creationId xmlns:p14="http://schemas.microsoft.com/office/powerpoint/2010/main" val="278761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Cuadro de comentarios. Se muestra un espacio para consultar/enviar comentarios acerca del paso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35</a:t>
            </a:fld>
            <a:endParaRPr lang="es-MX"/>
          </a:p>
        </p:txBody>
      </p:sp>
    </p:spTree>
    <p:extLst>
      <p:ext uri="{BB962C8B-B14F-4D97-AF65-F5344CB8AC3E}">
        <p14:creationId xmlns:p14="http://schemas.microsoft.com/office/powerpoint/2010/main" val="1580970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36</a:t>
            </a:fld>
            <a:endParaRPr lang="es-MX"/>
          </a:p>
        </p:txBody>
      </p:sp>
    </p:spTree>
    <p:extLst>
      <p:ext uri="{BB962C8B-B14F-4D97-AF65-F5344CB8AC3E}">
        <p14:creationId xmlns:p14="http://schemas.microsoft.com/office/powerpoint/2010/main" val="20160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Objetivos. Se muestra un espacio para la redacción de los objetivos (se muestra por default general),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37</a:t>
            </a:fld>
            <a:endParaRPr lang="es-MX"/>
          </a:p>
        </p:txBody>
      </p:sp>
    </p:spTree>
    <p:extLst>
      <p:ext uri="{BB962C8B-B14F-4D97-AF65-F5344CB8AC3E}">
        <p14:creationId xmlns:p14="http://schemas.microsoft.com/office/powerpoint/2010/main" val="998439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una tabla, misma que será especificada en la definición del ideario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38</a:t>
            </a:fld>
            <a:endParaRPr lang="es-MX"/>
          </a:p>
        </p:txBody>
      </p:sp>
    </p:spTree>
    <p:extLst>
      <p:ext uri="{BB962C8B-B14F-4D97-AF65-F5344CB8AC3E}">
        <p14:creationId xmlns:p14="http://schemas.microsoft.com/office/powerpoint/2010/main" val="1694047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39</a:t>
            </a:fld>
            <a:endParaRPr lang="es-MX"/>
          </a:p>
        </p:txBody>
      </p:sp>
    </p:spTree>
    <p:extLst>
      <p:ext uri="{BB962C8B-B14F-4D97-AF65-F5344CB8AC3E}">
        <p14:creationId xmlns:p14="http://schemas.microsoft.com/office/powerpoint/2010/main" val="875735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ventana principal. Listado de programas de experiencias educativas por área académica. Se contempló en reunión la adición de filtros/ajustes para mostrar programas por área académica, región, sede y sistema, entre otros, así como el establecimiento de colores/íconos para reconocer los distintos tipos de programas.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a:t>
            </a:fld>
            <a:endParaRPr lang="es-MX"/>
          </a:p>
        </p:txBody>
      </p:sp>
    </p:spTree>
    <p:extLst>
      <p:ext uri="{BB962C8B-B14F-4D97-AF65-F5344CB8AC3E}">
        <p14:creationId xmlns:p14="http://schemas.microsoft.com/office/powerpoint/2010/main" val="1468254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a:t>
            </a:fld>
            <a:endParaRPr lang="es-MX"/>
          </a:p>
        </p:txBody>
      </p:sp>
    </p:spTree>
    <p:extLst>
      <p:ext uri="{BB962C8B-B14F-4D97-AF65-F5344CB8AC3E}">
        <p14:creationId xmlns:p14="http://schemas.microsoft.com/office/powerpoint/2010/main" val="77590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Menú principal, vista de director de área académica/jefe del departamento de desarrollo curricular. Se visualiza información del usuario y las opciones para consultar los programas de experiencias educativas (inicio), estadísticas, personal académico y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a:t>
            </a:fld>
            <a:endParaRPr lang="es-MX"/>
          </a:p>
        </p:txBody>
      </p:sp>
    </p:spTree>
    <p:extLst>
      <p:ext uri="{BB962C8B-B14F-4D97-AF65-F5344CB8AC3E}">
        <p14:creationId xmlns:p14="http://schemas.microsoft.com/office/powerpoint/2010/main" val="44546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solicitud de asesoría. Listado de programas de experiencias educativas por área académica, se muestra opción para solicitar asesoría.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7</a:t>
            </a:fld>
            <a:endParaRPr lang="es-MX"/>
          </a:p>
        </p:txBody>
      </p:sp>
    </p:spTree>
    <p:extLst>
      <p:ext uri="{BB962C8B-B14F-4D97-AF65-F5344CB8AC3E}">
        <p14:creationId xmlns:p14="http://schemas.microsoft.com/office/powerpoint/2010/main" val="1524181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muestran opciones para seleccionar si se trata de un diseño, rediseño o una actualización, y se muestra un texto descriptivo por opción. Se dudó en reunión sobre las 3 categorías, dejando solo diseños y rediseños.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8</a:t>
            </a:fld>
            <a:endParaRPr lang="es-MX"/>
          </a:p>
        </p:txBody>
      </p:sp>
    </p:spTree>
    <p:extLst>
      <p:ext uri="{BB962C8B-B14F-4D97-AF65-F5344CB8AC3E}">
        <p14:creationId xmlns:p14="http://schemas.microsoft.com/office/powerpoint/2010/main" val="2829630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9</a:t>
            </a:fld>
            <a:endParaRPr lang="es-MX"/>
          </a:p>
        </p:txBody>
      </p:sp>
    </p:spTree>
    <p:extLst>
      <p:ext uri="{BB962C8B-B14F-4D97-AF65-F5344CB8AC3E}">
        <p14:creationId xmlns:p14="http://schemas.microsoft.com/office/powerpoint/2010/main" val="4196918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BEB0E-C564-4B33-A2CD-EF4323800AB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3B676CF9-3A65-4E17-84EE-8762339021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2783101-EC2B-4E13-869E-B04327E89FED}"/>
              </a:ext>
            </a:extLst>
          </p:cNvPr>
          <p:cNvSpPr>
            <a:spLocks noGrp="1"/>
          </p:cNvSpPr>
          <p:nvPr>
            <p:ph type="dt" sz="half" idx="10"/>
          </p:nvPr>
        </p:nvSpPr>
        <p:spPr/>
        <p:txBody>
          <a:bodyPr/>
          <a:lstStyle/>
          <a:p>
            <a:fld id="{C72B88E4-6665-4ECB-AF83-8D795AB1247E}" type="datetimeFigureOut">
              <a:rPr lang="es-MX" smtClean="0"/>
              <a:t>29/08/2019</a:t>
            </a:fld>
            <a:endParaRPr lang="es-MX"/>
          </a:p>
        </p:txBody>
      </p:sp>
      <p:sp>
        <p:nvSpPr>
          <p:cNvPr id="5" name="Marcador de pie de página 4">
            <a:extLst>
              <a:ext uri="{FF2B5EF4-FFF2-40B4-BE49-F238E27FC236}">
                <a16:creationId xmlns:a16="http://schemas.microsoft.com/office/drawing/2014/main" id="{0597EDBB-8D13-4C4F-9BD5-616A6187F8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7DC7B6C-E7F2-4410-9337-3F0A8E00FE6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16006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96B0C-99A8-4BFD-B97B-C0D4942345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2CCF1FF-741C-4B55-9441-AF9EE75FB85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0237631-6C12-41EB-894F-760FB179A069}"/>
              </a:ext>
            </a:extLst>
          </p:cNvPr>
          <p:cNvSpPr>
            <a:spLocks noGrp="1"/>
          </p:cNvSpPr>
          <p:nvPr>
            <p:ph type="dt" sz="half" idx="10"/>
          </p:nvPr>
        </p:nvSpPr>
        <p:spPr/>
        <p:txBody>
          <a:bodyPr/>
          <a:lstStyle/>
          <a:p>
            <a:fld id="{C72B88E4-6665-4ECB-AF83-8D795AB1247E}" type="datetimeFigureOut">
              <a:rPr lang="es-MX" smtClean="0"/>
              <a:t>29/08/2019</a:t>
            </a:fld>
            <a:endParaRPr lang="es-MX"/>
          </a:p>
        </p:txBody>
      </p:sp>
      <p:sp>
        <p:nvSpPr>
          <p:cNvPr id="5" name="Marcador de pie de página 4">
            <a:extLst>
              <a:ext uri="{FF2B5EF4-FFF2-40B4-BE49-F238E27FC236}">
                <a16:creationId xmlns:a16="http://schemas.microsoft.com/office/drawing/2014/main" id="{3942CAA8-5E84-4929-A891-BD0CC8D446E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BB38FE8-95A4-4123-A3AB-932EBFD09CA7}"/>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57443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10ABB5-6CAC-4EA1-AA11-DBFD555349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4BBEF61-C8C4-4E04-A206-83FAD7B4E6D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E8AFBC3-0E7E-418C-A0A8-973EF92C70A1}"/>
              </a:ext>
            </a:extLst>
          </p:cNvPr>
          <p:cNvSpPr>
            <a:spLocks noGrp="1"/>
          </p:cNvSpPr>
          <p:nvPr>
            <p:ph type="dt" sz="half" idx="10"/>
          </p:nvPr>
        </p:nvSpPr>
        <p:spPr/>
        <p:txBody>
          <a:bodyPr/>
          <a:lstStyle/>
          <a:p>
            <a:fld id="{C72B88E4-6665-4ECB-AF83-8D795AB1247E}" type="datetimeFigureOut">
              <a:rPr lang="es-MX" smtClean="0"/>
              <a:t>29/08/2019</a:t>
            </a:fld>
            <a:endParaRPr lang="es-MX"/>
          </a:p>
        </p:txBody>
      </p:sp>
      <p:sp>
        <p:nvSpPr>
          <p:cNvPr id="5" name="Marcador de pie de página 4">
            <a:extLst>
              <a:ext uri="{FF2B5EF4-FFF2-40B4-BE49-F238E27FC236}">
                <a16:creationId xmlns:a16="http://schemas.microsoft.com/office/drawing/2014/main" id="{55B38E45-3772-4714-8B61-D9E922C9C3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0C2C973-7965-42A0-8543-EE717AB5178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45149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5EDF9-7B73-4068-BC3F-D6AF5164E95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240A6AE-9124-4477-A2AE-7BF84B216FB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CF30B7D-04EC-4F8D-98F4-E02FC3D5943E}"/>
              </a:ext>
            </a:extLst>
          </p:cNvPr>
          <p:cNvSpPr>
            <a:spLocks noGrp="1"/>
          </p:cNvSpPr>
          <p:nvPr>
            <p:ph type="dt" sz="half" idx="10"/>
          </p:nvPr>
        </p:nvSpPr>
        <p:spPr/>
        <p:txBody>
          <a:bodyPr/>
          <a:lstStyle/>
          <a:p>
            <a:fld id="{C72B88E4-6665-4ECB-AF83-8D795AB1247E}" type="datetimeFigureOut">
              <a:rPr lang="es-MX" smtClean="0"/>
              <a:t>29/08/2019</a:t>
            </a:fld>
            <a:endParaRPr lang="es-MX"/>
          </a:p>
        </p:txBody>
      </p:sp>
      <p:sp>
        <p:nvSpPr>
          <p:cNvPr id="5" name="Marcador de pie de página 4">
            <a:extLst>
              <a:ext uri="{FF2B5EF4-FFF2-40B4-BE49-F238E27FC236}">
                <a16:creationId xmlns:a16="http://schemas.microsoft.com/office/drawing/2014/main" id="{9DC50444-F359-4E42-99AB-91F9BA5796F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290A36A-A309-4F84-89F4-7B34ABA4564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4253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EA04F-96A6-4DBE-9A3F-17B1A35D98D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CA4655C-7C00-4435-AA62-D4A7ECD0E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1765544-48B3-4837-B11F-C8FB19ACB7AA}"/>
              </a:ext>
            </a:extLst>
          </p:cNvPr>
          <p:cNvSpPr>
            <a:spLocks noGrp="1"/>
          </p:cNvSpPr>
          <p:nvPr>
            <p:ph type="dt" sz="half" idx="10"/>
          </p:nvPr>
        </p:nvSpPr>
        <p:spPr/>
        <p:txBody>
          <a:bodyPr/>
          <a:lstStyle/>
          <a:p>
            <a:fld id="{C72B88E4-6665-4ECB-AF83-8D795AB1247E}" type="datetimeFigureOut">
              <a:rPr lang="es-MX" smtClean="0"/>
              <a:t>29/08/2019</a:t>
            </a:fld>
            <a:endParaRPr lang="es-MX"/>
          </a:p>
        </p:txBody>
      </p:sp>
      <p:sp>
        <p:nvSpPr>
          <p:cNvPr id="5" name="Marcador de pie de página 4">
            <a:extLst>
              <a:ext uri="{FF2B5EF4-FFF2-40B4-BE49-F238E27FC236}">
                <a16:creationId xmlns:a16="http://schemas.microsoft.com/office/drawing/2014/main" id="{783C0718-B441-4206-AE7A-52CAA145F9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EE4677-749B-4D1E-A6FB-AFFD4320D93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48955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9178D-7E75-4D9C-BC76-7352D6B594B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1B2B58A-F112-478D-9304-744A959651B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A828F6F-2D9D-4CDC-8B5D-5B24CA9835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C03E7AD5-2C89-4B25-98F7-EBFA3040DB57}"/>
              </a:ext>
            </a:extLst>
          </p:cNvPr>
          <p:cNvSpPr>
            <a:spLocks noGrp="1"/>
          </p:cNvSpPr>
          <p:nvPr>
            <p:ph type="dt" sz="half" idx="10"/>
          </p:nvPr>
        </p:nvSpPr>
        <p:spPr/>
        <p:txBody>
          <a:bodyPr/>
          <a:lstStyle/>
          <a:p>
            <a:fld id="{C72B88E4-6665-4ECB-AF83-8D795AB1247E}" type="datetimeFigureOut">
              <a:rPr lang="es-MX" smtClean="0"/>
              <a:t>29/08/2019</a:t>
            </a:fld>
            <a:endParaRPr lang="es-MX"/>
          </a:p>
        </p:txBody>
      </p:sp>
      <p:sp>
        <p:nvSpPr>
          <p:cNvPr id="6" name="Marcador de pie de página 5">
            <a:extLst>
              <a:ext uri="{FF2B5EF4-FFF2-40B4-BE49-F238E27FC236}">
                <a16:creationId xmlns:a16="http://schemas.microsoft.com/office/drawing/2014/main" id="{4AE42F9A-3D3F-4E19-8103-82A9B2240BF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3F1CDDE-FE42-4907-99A5-D9BA4CA63C11}"/>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803965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5088F-8CC3-45AF-830E-470F5939612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661BB2B-B0B3-49DD-9B58-2F1BC457F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1190EA4-811B-4651-A7F3-5F6B1B6AAFF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120B4004-D303-441E-B1EA-E1CE10E8B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3A2352-D36C-4D04-A0C2-C62AECFA4C8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8912598-5D60-4104-96B6-5BF346BE3947}"/>
              </a:ext>
            </a:extLst>
          </p:cNvPr>
          <p:cNvSpPr>
            <a:spLocks noGrp="1"/>
          </p:cNvSpPr>
          <p:nvPr>
            <p:ph type="dt" sz="half" idx="10"/>
          </p:nvPr>
        </p:nvSpPr>
        <p:spPr/>
        <p:txBody>
          <a:bodyPr/>
          <a:lstStyle/>
          <a:p>
            <a:fld id="{C72B88E4-6665-4ECB-AF83-8D795AB1247E}" type="datetimeFigureOut">
              <a:rPr lang="es-MX" smtClean="0"/>
              <a:t>29/08/2019</a:t>
            </a:fld>
            <a:endParaRPr lang="es-MX"/>
          </a:p>
        </p:txBody>
      </p:sp>
      <p:sp>
        <p:nvSpPr>
          <p:cNvPr id="8" name="Marcador de pie de página 7">
            <a:extLst>
              <a:ext uri="{FF2B5EF4-FFF2-40B4-BE49-F238E27FC236}">
                <a16:creationId xmlns:a16="http://schemas.microsoft.com/office/drawing/2014/main" id="{875CABBF-31EE-4B91-B39E-C25046D7CB6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B79DF84-4B76-4556-97A1-270631782906}"/>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33217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29916-C85E-42B3-BE9A-F59B1489836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01F589D-F603-4CF1-9591-A8CECDF7200C}"/>
              </a:ext>
            </a:extLst>
          </p:cNvPr>
          <p:cNvSpPr>
            <a:spLocks noGrp="1"/>
          </p:cNvSpPr>
          <p:nvPr>
            <p:ph type="dt" sz="half" idx="10"/>
          </p:nvPr>
        </p:nvSpPr>
        <p:spPr/>
        <p:txBody>
          <a:bodyPr/>
          <a:lstStyle/>
          <a:p>
            <a:fld id="{C72B88E4-6665-4ECB-AF83-8D795AB1247E}" type="datetimeFigureOut">
              <a:rPr lang="es-MX" smtClean="0"/>
              <a:t>29/08/2019</a:t>
            </a:fld>
            <a:endParaRPr lang="es-MX"/>
          </a:p>
        </p:txBody>
      </p:sp>
      <p:sp>
        <p:nvSpPr>
          <p:cNvPr id="4" name="Marcador de pie de página 3">
            <a:extLst>
              <a:ext uri="{FF2B5EF4-FFF2-40B4-BE49-F238E27FC236}">
                <a16:creationId xmlns:a16="http://schemas.microsoft.com/office/drawing/2014/main" id="{6412F1D3-2F45-43E1-B5B7-4711552A94B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BFC90BB-D76F-4242-9C7D-8FEA0B7BF58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89791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3CE277-199A-4FF1-9E2A-DB5A48A91033}"/>
              </a:ext>
            </a:extLst>
          </p:cNvPr>
          <p:cNvSpPr>
            <a:spLocks noGrp="1"/>
          </p:cNvSpPr>
          <p:nvPr>
            <p:ph type="dt" sz="half" idx="10"/>
          </p:nvPr>
        </p:nvSpPr>
        <p:spPr/>
        <p:txBody>
          <a:bodyPr/>
          <a:lstStyle/>
          <a:p>
            <a:fld id="{C72B88E4-6665-4ECB-AF83-8D795AB1247E}" type="datetimeFigureOut">
              <a:rPr lang="es-MX" smtClean="0"/>
              <a:t>29/08/2019</a:t>
            </a:fld>
            <a:endParaRPr lang="es-MX"/>
          </a:p>
        </p:txBody>
      </p:sp>
      <p:sp>
        <p:nvSpPr>
          <p:cNvPr id="3" name="Marcador de pie de página 2">
            <a:extLst>
              <a:ext uri="{FF2B5EF4-FFF2-40B4-BE49-F238E27FC236}">
                <a16:creationId xmlns:a16="http://schemas.microsoft.com/office/drawing/2014/main" id="{2949643D-9128-4154-80D4-70796DDC94B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69FF8B8-0012-4CB6-85C6-4B6186878B1A}"/>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6447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6F7DF-08DC-42CC-9FF9-22412DA190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24E3B37-152B-4E7C-A0A4-4F51FCE73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DD173E9-88AD-45AB-BDB9-E37C655CC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685140-94A0-4B58-9D7C-72F6F60DFFF5}"/>
              </a:ext>
            </a:extLst>
          </p:cNvPr>
          <p:cNvSpPr>
            <a:spLocks noGrp="1"/>
          </p:cNvSpPr>
          <p:nvPr>
            <p:ph type="dt" sz="half" idx="10"/>
          </p:nvPr>
        </p:nvSpPr>
        <p:spPr/>
        <p:txBody>
          <a:bodyPr/>
          <a:lstStyle/>
          <a:p>
            <a:fld id="{C72B88E4-6665-4ECB-AF83-8D795AB1247E}" type="datetimeFigureOut">
              <a:rPr lang="es-MX" smtClean="0"/>
              <a:t>29/08/2019</a:t>
            </a:fld>
            <a:endParaRPr lang="es-MX"/>
          </a:p>
        </p:txBody>
      </p:sp>
      <p:sp>
        <p:nvSpPr>
          <p:cNvPr id="6" name="Marcador de pie de página 5">
            <a:extLst>
              <a:ext uri="{FF2B5EF4-FFF2-40B4-BE49-F238E27FC236}">
                <a16:creationId xmlns:a16="http://schemas.microsoft.com/office/drawing/2014/main" id="{14AECC86-9B3F-45B8-A5E8-8BAE495BA26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87084B8-FE0E-48EF-9743-48378FB3BAEC}"/>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28089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AEA02-7A0A-4B4B-BE8F-04D3026A50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31A44BE-4CDA-4546-A697-AF7FE0E4A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737CC63-16B4-42FD-979C-0E34288F5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BC2D05E-DA61-47A6-85FC-F4496FABF835}"/>
              </a:ext>
            </a:extLst>
          </p:cNvPr>
          <p:cNvSpPr>
            <a:spLocks noGrp="1"/>
          </p:cNvSpPr>
          <p:nvPr>
            <p:ph type="dt" sz="half" idx="10"/>
          </p:nvPr>
        </p:nvSpPr>
        <p:spPr/>
        <p:txBody>
          <a:bodyPr/>
          <a:lstStyle/>
          <a:p>
            <a:fld id="{C72B88E4-6665-4ECB-AF83-8D795AB1247E}" type="datetimeFigureOut">
              <a:rPr lang="es-MX" smtClean="0"/>
              <a:t>29/08/2019</a:t>
            </a:fld>
            <a:endParaRPr lang="es-MX"/>
          </a:p>
        </p:txBody>
      </p:sp>
      <p:sp>
        <p:nvSpPr>
          <p:cNvPr id="6" name="Marcador de pie de página 5">
            <a:extLst>
              <a:ext uri="{FF2B5EF4-FFF2-40B4-BE49-F238E27FC236}">
                <a16:creationId xmlns:a16="http://schemas.microsoft.com/office/drawing/2014/main" id="{66C30EBD-6581-4AF9-8584-048BBE60A2E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BD970A0-CB96-408D-A0D9-A3F086316DF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070555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01F8D1E-64C7-4F7E-83FF-3647CA9CA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591C64-A81B-4B07-9752-0EBA817BE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A2AF830-9324-47FD-8DDC-DD4A510562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88E4-6665-4ECB-AF83-8D795AB1247E}" type="datetimeFigureOut">
              <a:rPr lang="es-MX" smtClean="0"/>
              <a:t>29/08/2019</a:t>
            </a:fld>
            <a:endParaRPr lang="es-MX"/>
          </a:p>
        </p:txBody>
      </p:sp>
      <p:sp>
        <p:nvSpPr>
          <p:cNvPr id="5" name="Marcador de pie de página 4">
            <a:extLst>
              <a:ext uri="{FF2B5EF4-FFF2-40B4-BE49-F238E27FC236}">
                <a16:creationId xmlns:a16="http://schemas.microsoft.com/office/drawing/2014/main" id="{BDC7A323-CE2D-415C-AD77-C25A88349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12410F4-EA4C-4F81-9C91-C8D2B830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DC663-5493-4D2F-AC93-987B287276D0}" type="slidenum">
              <a:rPr lang="es-MX" smtClean="0"/>
              <a:t>‹Nº›</a:t>
            </a:fld>
            <a:endParaRPr lang="es-MX"/>
          </a:p>
        </p:txBody>
      </p:sp>
    </p:spTree>
    <p:extLst>
      <p:ext uri="{BB962C8B-B14F-4D97-AF65-F5344CB8AC3E}">
        <p14:creationId xmlns:p14="http://schemas.microsoft.com/office/powerpoint/2010/main" val="2486623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customXml/item1127.xml"/><Relationship Id="rId13" Type="http://schemas.openxmlformats.org/officeDocument/2006/relationships/image" Target="../media/image2.png"/><Relationship Id="rId18" Type="http://schemas.openxmlformats.org/officeDocument/2006/relationships/slide" Target="slide4.xml"/><Relationship Id="rId3" Type="http://schemas.openxmlformats.org/officeDocument/2006/relationships/customXml" Target="../../customXml/item444.xml"/><Relationship Id="rId7" Type="http://schemas.openxmlformats.org/officeDocument/2006/relationships/customXml" Target="../../customXml/item987.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customXml" Target="../../customXml/item374.xml"/><Relationship Id="rId16" Type="http://schemas.openxmlformats.org/officeDocument/2006/relationships/image" Target="../media/image5.png"/><Relationship Id="rId1" Type="http://schemas.openxmlformats.org/officeDocument/2006/relationships/customXml" Target="../../customXml/item21.xml"/><Relationship Id="rId6" Type="http://schemas.openxmlformats.org/officeDocument/2006/relationships/customXml" Target="../../customXml/item641.xml"/><Relationship Id="rId11" Type="http://schemas.openxmlformats.org/officeDocument/2006/relationships/notesSlide" Target="../notesSlides/notesSlide1.xml"/><Relationship Id="rId5" Type="http://schemas.openxmlformats.org/officeDocument/2006/relationships/customXml" Target="../../customXml/item435.xml"/><Relationship Id="rId15" Type="http://schemas.openxmlformats.org/officeDocument/2006/relationships/image" Target="../media/image4.png"/><Relationship Id="rId10" Type="http://schemas.openxmlformats.org/officeDocument/2006/relationships/slideLayout" Target="../slideLayouts/slideLayout1.xml"/><Relationship Id="rId4" Type="http://schemas.openxmlformats.org/officeDocument/2006/relationships/customXml" Target="../../customXml/item543.xml"/><Relationship Id="rId9" Type="http://schemas.openxmlformats.org/officeDocument/2006/relationships/customXml" Target="../../customXml/item992.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customXml" Target="../../customXml/item561.xml"/><Relationship Id="rId18" Type="http://schemas.openxmlformats.org/officeDocument/2006/relationships/customXml" Target="../../customXml/item581.xml"/><Relationship Id="rId26" Type="http://schemas.openxmlformats.org/officeDocument/2006/relationships/image" Target="../media/image4.png"/><Relationship Id="rId39" Type="http://schemas.openxmlformats.org/officeDocument/2006/relationships/slide" Target="slide12.xml"/><Relationship Id="rId21" Type="http://schemas.openxmlformats.org/officeDocument/2006/relationships/slideLayout" Target="../slideLayouts/slideLayout1.xml"/><Relationship Id="rId34" Type="http://schemas.openxmlformats.org/officeDocument/2006/relationships/image" Target="../media/image41.svg"/><Relationship Id="rId42" Type="http://schemas.openxmlformats.org/officeDocument/2006/relationships/slide" Target="slide13.xml"/><Relationship Id="rId7" Type="http://schemas.openxmlformats.org/officeDocument/2006/relationships/customXml" Target="../../customXml/item1034.xml"/><Relationship Id="rId2" Type="http://schemas.openxmlformats.org/officeDocument/2006/relationships/customXml" Target="../../customXml/item65.xml"/><Relationship Id="rId16" Type="http://schemas.openxmlformats.org/officeDocument/2006/relationships/customXml" Target="../../customXml/item284.xml"/><Relationship Id="rId20" Type="http://schemas.openxmlformats.org/officeDocument/2006/relationships/customXml" Target="../../customXml/item8.xml"/><Relationship Id="rId29" Type="http://schemas.openxmlformats.org/officeDocument/2006/relationships/image" Target="../media/image7.png"/><Relationship Id="rId41" Type="http://schemas.openxmlformats.org/officeDocument/2006/relationships/image" Target="../media/image45.svg"/><Relationship Id="rId1" Type="http://schemas.openxmlformats.org/officeDocument/2006/relationships/customXml" Target="../../customXml/item275.xml"/><Relationship Id="rId6" Type="http://schemas.openxmlformats.org/officeDocument/2006/relationships/customXml" Target="../../customXml/item714.xml"/><Relationship Id="rId11" Type="http://schemas.openxmlformats.org/officeDocument/2006/relationships/customXml" Target="../../customXml/item392.xml"/><Relationship Id="rId24" Type="http://schemas.openxmlformats.org/officeDocument/2006/relationships/image" Target="../media/image2.png"/><Relationship Id="rId32" Type="http://schemas.openxmlformats.org/officeDocument/2006/relationships/image" Target="../media/image33.svg"/><Relationship Id="rId37" Type="http://schemas.openxmlformats.org/officeDocument/2006/relationships/image" Target="../media/image42.png"/><Relationship Id="rId40" Type="http://schemas.openxmlformats.org/officeDocument/2006/relationships/image" Target="../media/image44.png"/><Relationship Id="rId5" Type="http://schemas.openxmlformats.org/officeDocument/2006/relationships/customXml" Target="../../customXml/item293.xml"/><Relationship Id="rId15" Type="http://schemas.openxmlformats.org/officeDocument/2006/relationships/customXml" Target="../../customXml/item804.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23.svg"/><Relationship Id="rId10" Type="http://schemas.openxmlformats.org/officeDocument/2006/relationships/customXml" Target="../../customXml/item1112.xml"/><Relationship Id="rId19" Type="http://schemas.openxmlformats.org/officeDocument/2006/relationships/customXml" Target="../../customXml/item303.xml"/><Relationship Id="rId31" Type="http://schemas.openxmlformats.org/officeDocument/2006/relationships/image" Target="../media/image32.png"/><Relationship Id="rId44" Type="http://schemas.openxmlformats.org/officeDocument/2006/relationships/image" Target="../media/image31.svg"/><Relationship Id="rId4" Type="http://schemas.openxmlformats.org/officeDocument/2006/relationships/customXml" Target="../../customXml/item728.xml"/><Relationship Id="rId9" Type="http://schemas.openxmlformats.org/officeDocument/2006/relationships/customXml" Target="../../customXml/item145.xml"/><Relationship Id="rId14" Type="http://schemas.openxmlformats.org/officeDocument/2006/relationships/customXml" Target="../../customXml/item716.xml"/><Relationship Id="rId22" Type="http://schemas.openxmlformats.org/officeDocument/2006/relationships/notesSlide" Target="../notesSlides/notesSlide10.xml"/><Relationship Id="rId27" Type="http://schemas.openxmlformats.org/officeDocument/2006/relationships/image" Target="../media/image5.png"/><Relationship Id="rId30" Type="http://schemas.openxmlformats.org/officeDocument/2006/relationships/slide" Target="slide11.xml"/><Relationship Id="rId35" Type="http://schemas.openxmlformats.org/officeDocument/2006/relationships/image" Target="../media/image22.png"/><Relationship Id="rId43" Type="http://schemas.openxmlformats.org/officeDocument/2006/relationships/image" Target="../media/image30.png"/><Relationship Id="rId8" Type="http://schemas.openxmlformats.org/officeDocument/2006/relationships/customXml" Target="../../customXml/item129.xml"/><Relationship Id="rId3" Type="http://schemas.openxmlformats.org/officeDocument/2006/relationships/customXml" Target="../../customXml/item689.xml"/><Relationship Id="rId12" Type="http://schemas.openxmlformats.org/officeDocument/2006/relationships/customXml" Target="../../customXml/item878.xml"/><Relationship Id="rId17" Type="http://schemas.openxmlformats.org/officeDocument/2006/relationships/customXml" Target="../../customXml/item863.xml"/><Relationship Id="rId25" Type="http://schemas.openxmlformats.org/officeDocument/2006/relationships/image" Target="../media/image3.png"/><Relationship Id="rId33" Type="http://schemas.openxmlformats.org/officeDocument/2006/relationships/image" Target="../media/image40.png"/><Relationship Id="rId38" Type="http://schemas.openxmlformats.org/officeDocument/2006/relationships/image" Target="../media/image43.svg"/></Relationships>
</file>

<file path=ppt/slides/_rels/slide11.xml.rels><?xml version="1.0" encoding="UTF-8" standalone="yes"?>
<Relationships xmlns="http://schemas.openxmlformats.org/package/2006/relationships"><Relationship Id="rId13" Type="http://schemas.openxmlformats.org/officeDocument/2006/relationships/customXml" Target="../../customXml/item720.xml"/><Relationship Id="rId18" Type="http://schemas.openxmlformats.org/officeDocument/2006/relationships/customXml" Target="../../customXml/item1177.xml"/><Relationship Id="rId26" Type="http://schemas.openxmlformats.org/officeDocument/2006/relationships/customXml" Target="../../customXml/item1036.xml"/><Relationship Id="rId39" Type="http://schemas.openxmlformats.org/officeDocument/2006/relationships/image" Target="../media/image33.svg"/><Relationship Id="rId21" Type="http://schemas.openxmlformats.org/officeDocument/2006/relationships/customXml" Target="../../customXml/item753.xml"/><Relationship Id="rId34" Type="http://schemas.openxmlformats.org/officeDocument/2006/relationships/image" Target="../media/image4.png"/><Relationship Id="rId42" Type="http://schemas.openxmlformats.org/officeDocument/2006/relationships/image" Target="../media/image22.png"/><Relationship Id="rId47" Type="http://schemas.openxmlformats.org/officeDocument/2006/relationships/image" Target="../media/image45.svg"/><Relationship Id="rId50" Type="http://schemas.openxmlformats.org/officeDocument/2006/relationships/image" Target="../media/image36.png"/><Relationship Id="rId7" Type="http://schemas.openxmlformats.org/officeDocument/2006/relationships/customXml" Target="../../customXml/item556.xml"/><Relationship Id="rId2" Type="http://schemas.openxmlformats.org/officeDocument/2006/relationships/customXml" Target="../../customXml/item479.xml"/><Relationship Id="rId16" Type="http://schemas.openxmlformats.org/officeDocument/2006/relationships/customXml" Target="../../customXml/item956.xml"/><Relationship Id="rId29" Type="http://schemas.openxmlformats.org/officeDocument/2006/relationships/slideLayout" Target="../slideLayouts/slideLayout1.xml"/><Relationship Id="rId11" Type="http://schemas.openxmlformats.org/officeDocument/2006/relationships/customXml" Target="../../customXml/item1003.xml"/><Relationship Id="rId24" Type="http://schemas.openxmlformats.org/officeDocument/2006/relationships/customXml" Target="../../customXml/item911.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40.png"/><Relationship Id="rId45" Type="http://schemas.openxmlformats.org/officeDocument/2006/relationships/image" Target="../media/image43.svg"/><Relationship Id="rId53" Type="http://schemas.openxmlformats.org/officeDocument/2006/relationships/image" Target="../media/image39.svg"/><Relationship Id="rId5" Type="http://schemas.openxmlformats.org/officeDocument/2006/relationships/customXml" Target="../../customXml/item802.xml"/><Relationship Id="rId10" Type="http://schemas.openxmlformats.org/officeDocument/2006/relationships/customXml" Target="../../customXml/item1129.xml"/><Relationship Id="rId19" Type="http://schemas.openxmlformats.org/officeDocument/2006/relationships/customXml" Target="../../customXml/item423.xml"/><Relationship Id="rId31" Type="http://schemas.openxmlformats.org/officeDocument/2006/relationships/image" Target="../media/image1.png"/><Relationship Id="rId44" Type="http://schemas.openxmlformats.org/officeDocument/2006/relationships/image" Target="../media/image42.png"/><Relationship Id="rId52" Type="http://schemas.openxmlformats.org/officeDocument/2006/relationships/image" Target="../media/image38.png"/><Relationship Id="rId4" Type="http://schemas.openxmlformats.org/officeDocument/2006/relationships/customXml" Target="../../customXml/item639.xml"/><Relationship Id="rId9" Type="http://schemas.openxmlformats.org/officeDocument/2006/relationships/customXml" Target="../../customXml/item149.xml"/><Relationship Id="rId14" Type="http://schemas.openxmlformats.org/officeDocument/2006/relationships/customXml" Target="../../customXml/item791.xml"/><Relationship Id="rId22" Type="http://schemas.openxmlformats.org/officeDocument/2006/relationships/customXml" Target="../../customXml/item310.xml"/><Relationship Id="rId27" Type="http://schemas.openxmlformats.org/officeDocument/2006/relationships/customXml" Target="../../customXml/item138.xml"/><Relationship Id="rId30" Type="http://schemas.openxmlformats.org/officeDocument/2006/relationships/notesSlide" Target="../notesSlides/notesSlide11.xml"/><Relationship Id="rId35" Type="http://schemas.openxmlformats.org/officeDocument/2006/relationships/image" Target="../media/image5.png"/><Relationship Id="rId43" Type="http://schemas.openxmlformats.org/officeDocument/2006/relationships/image" Target="../media/image23.svg"/><Relationship Id="rId48" Type="http://schemas.openxmlformats.org/officeDocument/2006/relationships/image" Target="../media/image20.png"/><Relationship Id="rId8" Type="http://schemas.openxmlformats.org/officeDocument/2006/relationships/customXml" Target="../../customXml/item166.xml"/><Relationship Id="rId51" Type="http://schemas.openxmlformats.org/officeDocument/2006/relationships/image" Target="../media/image37.svg"/><Relationship Id="rId3" Type="http://schemas.openxmlformats.org/officeDocument/2006/relationships/customXml" Target="../../customXml/item299.xml"/><Relationship Id="rId12" Type="http://schemas.openxmlformats.org/officeDocument/2006/relationships/customXml" Target="../../customXml/item866.xml"/><Relationship Id="rId17" Type="http://schemas.openxmlformats.org/officeDocument/2006/relationships/customXml" Target="../../customXml/item355.xml"/><Relationship Id="rId25" Type="http://schemas.openxmlformats.org/officeDocument/2006/relationships/customXml" Target="../../customXml/item1164.xml"/><Relationship Id="rId33" Type="http://schemas.openxmlformats.org/officeDocument/2006/relationships/image" Target="../media/image3.png"/><Relationship Id="rId38" Type="http://schemas.openxmlformats.org/officeDocument/2006/relationships/image" Target="../media/image32.png"/><Relationship Id="rId46" Type="http://schemas.openxmlformats.org/officeDocument/2006/relationships/image" Target="../media/image44.png"/><Relationship Id="rId20" Type="http://schemas.openxmlformats.org/officeDocument/2006/relationships/customXml" Target="../../customXml/item950.xml"/><Relationship Id="rId41" Type="http://schemas.openxmlformats.org/officeDocument/2006/relationships/image" Target="../media/image41.svg"/><Relationship Id="rId54" Type="http://schemas.openxmlformats.org/officeDocument/2006/relationships/slide" Target="slide10.xml"/><Relationship Id="rId1" Type="http://schemas.openxmlformats.org/officeDocument/2006/relationships/customXml" Target="../../customXml/item403.xml"/><Relationship Id="rId6" Type="http://schemas.openxmlformats.org/officeDocument/2006/relationships/customXml" Target="../../customXml/item118.xml"/><Relationship Id="rId15" Type="http://schemas.openxmlformats.org/officeDocument/2006/relationships/customXml" Target="../../customXml/item595.xml"/><Relationship Id="rId23" Type="http://schemas.openxmlformats.org/officeDocument/2006/relationships/customXml" Target="../../customXml/item445.xml"/><Relationship Id="rId28" Type="http://schemas.openxmlformats.org/officeDocument/2006/relationships/customXml" Target="../../customXml/item449.xml"/><Relationship Id="rId36" Type="http://schemas.openxmlformats.org/officeDocument/2006/relationships/image" Target="../media/image6.png"/><Relationship Id="rId49" Type="http://schemas.openxmlformats.org/officeDocument/2006/relationships/image" Target="../media/image21.svg"/></Relationships>
</file>

<file path=ppt/slides/_rels/slide12.xml.rels><?xml version="1.0" encoding="UTF-8" standalone="yes"?>
<Relationships xmlns="http://schemas.openxmlformats.org/package/2006/relationships"><Relationship Id="rId13" Type="http://schemas.openxmlformats.org/officeDocument/2006/relationships/customXml" Target="../../customXml/item255.xml"/><Relationship Id="rId18" Type="http://schemas.openxmlformats.org/officeDocument/2006/relationships/customXml" Target="../../customXml/item420.xml"/><Relationship Id="rId26" Type="http://schemas.openxmlformats.org/officeDocument/2006/relationships/customXml" Target="../../customXml/item980.xml"/><Relationship Id="rId39" Type="http://schemas.openxmlformats.org/officeDocument/2006/relationships/image" Target="../media/image4.png"/><Relationship Id="rId21" Type="http://schemas.openxmlformats.org/officeDocument/2006/relationships/customXml" Target="../../customXml/item85.xml"/><Relationship Id="rId34" Type="http://schemas.openxmlformats.org/officeDocument/2006/relationships/slideLayout" Target="../slideLayouts/slideLayout1.xml"/><Relationship Id="rId42" Type="http://schemas.openxmlformats.org/officeDocument/2006/relationships/image" Target="../media/image7.png"/><Relationship Id="rId47" Type="http://schemas.openxmlformats.org/officeDocument/2006/relationships/image" Target="../media/image41.svg"/><Relationship Id="rId50" Type="http://schemas.openxmlformats.org/officeDocument/2006/relationships/image" Target="../media/image42.png"/><Relationship Id="rId55" Type="http://schemas.openxmlformats.org/officeDocument/2006/relationships/image" Target="../media/image12.png"/><Relationship Id="rId7" Type="http://schemas.openxmlformats.org/officeDocument/2006/relationships/customXml" Target="../../customXml/item264.xml"/><Relationship Id="rId2" Type="http://schemas.openxmlformats.org/officeDocument/2006/relationships/customXml" Target="../../customXml/item669.xml"/><Relationship Id="rId16" Type="http://schemas.openxmlformats.org/officeDocument/2006/relationships/customXml" Target="../../customXml/item984.xml"/><Relationship Id="rId29" Type="http://schemas.openxmlformats.org/officeDocument/2006/relationships/customXml" Target="../../customXml/item555.xml"/><Relationship Id="rId11" Type="http://schemas.openxmlformats.org/officeDocument/2006/relationships/customXml" Target="../../customXml/item348.xml"/><Relationship Id="rId24" Type="http://schemas.openxmlformats.org/officeDocument/2006/relationships/customXml" Target="../../customXml/item808.xml"/><Relationship Id="rId32" Type="http://schemas.openxmlformats.org/officeDocument/2006/relationships/customXml" Target="../../customXml/item105.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33.svg"/><Relationship Id="rId53" Type="http://schemas.openxmlformats.org/officeDocument/2006/relationships/image" Target="../media/image45.svg"/><Relationship Id="rId5" Type="http://schemas.openxmlformats.org/officeDocument/2006/relationships/customXml" Target="../../customXml/item871.xml"/><Relationship Id="rId10" Type="http://schemas.openxmlformats.org/officeDocument/2006/relationships/customXml" Target="../../customXml/item363.xml"/><Relationship Id="rId19" Type="http://schemas.openxmlformats.org/officeDocument/2006/relationships/customXml" Target="../../customXml/item831.xml"/><Relationship Id="rId31" Type="http://schemas.openxmlformats.org/officeDocument/2006/relationships/customXml" Target="../../customXml/item527.xml"/><Relationship Id="rId44" Type="http://schemas.openxmlformats.org/officeDocument/2006/relationships/image" Target="../media/image32.png"/><Relationship Id="rId52" Type="http://schemas.openxmlformats.org/officeDocument/2006/relationships/image" Target="../media/image44.png"/><Relationship Id="rId4" Type="http://schemas.openxmlformats.org/officeDocument/2006/relationships/customXml" Target="../../customXml/item165.xml"/><Relationship Id="rId9" Type="http://schemas.openxmlformats.org/officeDocument/2006/relationships/customXml" Target="../../customXml/item1169.xml"/><Relationship Id="rId14" Type="http://schemas.openxmlformats.org/officeDocument/2006/relationships/customXml" Target="../../customXml/item181.xml"/><Relationship Id="rId22" Type="http://schemas.openxmlformats.org/officeDocument/2006/relationships/customXml" Target="../../customXml/item711.xml"/><Relationship Id="rId27" Type="http://schemas.openxmlformats.org/officeDocument/2006/relationships/customXml" Target="../../customXml/item75.xml"/><Relationship Id="rId30" Type="http://schemas.openxmlformats.org/officeDocument/2006/relationships/customXml" Target="../../customXml/item1063.xml"/><Relationship Id="rId35" Type="http://schemas.openxmlformats.org/officeDocument/2006/relationships/notesSlide" Target="../notesSlides/notesSlide12.xml"/><Relationship Id="rId43" Type="http://schemas.openxmlformats.org/officeDocument/2006/relationships/slide" Target="slide11.xml"/><Relationship Id="rId48" Type="http://schemas.openxmlformats.org/officeDocument/2006/relationships/image" Target="../media/image22.png"/><Relationship Id="rId56" Type="http://schemas.openxmlformats.org/officeDocument/2006/relationships/image" Target="../media/image13.svg"/><Relationship Id="rId8" Type="http://schemas.openxmlformats.org/officeDocument/2006/relationships/customXml" Target="../../customXml/item671.xml"/><Relationship Id="rId51" Type="http://schemas.openxmlformats.org/officeDocument/2006/relationships/image" Target="../media/image43.svg"/><Relationship Id="rId3" Type="http://schemas.openxmlformats.org/officeDocument/2006/relationships/customXml" Target="../../customXml/item579.xml"/><Relationship Id="rId12" Type="http://schemas.openxmlformats.org/officeDocument/2006/relationships/customXml" Target="../../customXml/item202.xml"/><Relationship Id="rId17" Type="http://schemas.openxmlformats.org/officeDocument/2006/relationships/customXml" Target="../../customXml/item381.xml"/><Relationship Id="rId25" Type="http://schemas.openxmlformats.org/officeDocument/2006/relationships/customXml" Target="../../customXml/item1174.xml"/><Relationship Id="rId33" Type="http://schemas.openxmlformats.org/officeDocument/2006/relationships/customXml" Target="../../customXml/item1032.xml"/><Relationship Id="rId38" Type="http://schemas.openxmlformats.org/officeDocument/2006/relationships/image" Target="../media/image3.png"/><Relationship Id="rId46" Type="http://schemas.openxmlformats.org/officeDocument/2006/relationships/image" Target="../media/image40.png"/><Relationship Id="rId20" Type="http://schemas.openxmlformats.org/officeDocument/2006/relationships/customXml" Target="../../customXml/item177.xml"/><Relationship Id="rId41" Type="http://schemas.openxmlformats.org/officeDocument/2006/relationships/image" Target="../media/image6.png"/><Relationship Id="rId54" Type="http://schemas.openxmlformats.org/officeDocument/2006/relationships/slide" Target="slide10.xml"/><Relationship Id="rId1" Type="http://schemas.openxmlformats.org/officeDocument/2006/relationships/customXml" Target="../../customXml/item1070.xml"/><Relationship Id="rId6" Type="http://schemas.openxmlformats.org/officeDocument/2006/relationships/customXml" Target="../../customXml/item897.xml"/><Relationship Id="rId15" Type="http://schemas.openxmlformats.org/officeDocument/2006/relationships/customXml" Target="../../customXml/item842.xml"/><Relationship Id="rId23" Type="http://schemas.openxmlformats.org/officeDocument/2006/relationships/customXml" Target="../../customXml/item495.xml"/><Relationship Id="rId28" Type="http://schemas.openxmlformats.org/officeDocument/2006/relationships/customXml" Target="../../customXml/item95.xml"/><Relationship Id="rId36" Type="http://schemas.openxmlformats.org/officeDocument/2006/relationships/image" Target="../media/image1.png"/><Relationship Id="rId49" Type="http://schemas.openxmlformats.org/officeDocument/2006/relationships/image" Target="../media/image23.svg"/></Relationships>
</file>

<file path=ppt/slides/_rels/slide13.xml.rels><?xml version="1.0" encoding="UTF-8" standalone="yes"?>
<Relationships xmlns="http://schemas.openxmlformats.org/package/2006/relationships"><Relationship Id="rId13" Type="http://schemas.openxmlformats.org/officeDocument/2006/relationships/customXml" Target="../../customXml/item960.xml"/><Relationship Id="rId18" Type="http://schemas.openxmlformats.org/officeDocument/2006/relationships/customXml" Target="../../customXml/item981.xml"/><Relationship Id="rId26" Type="http://schemas.openxmlformats.org/officeDocument/2006/relationships/customXml" Target="../../customXml/item1198.xml"/><Relationship Id="rId39" Type="http://schemas.openxmlformats.org/officeDocument/2006/relationships/slide" Target="slide19.xml"/><Relationship Id="rId21" Type="http://schemas.openxmlformats.org/officeDocument/2006/relationships/customXml" Target="../../customXml/item949.xml"/><Relationship Id="rId34" Type="http://schemas.openxmlformats.org/officeDocument/2006/relationships/image" Target="../media/image3.png"/><Relationship Id="rId42" Type="http://schemas.openxmlformats.org/officeDocument/2006/relationships/image" Target="../media/image10.png"/><Relationship Id="rId47" Type="http://schemas.openxmlformats.org/officeDocument/2006/relationships/slide" Target="slide14.xml"/><Relationship Id="rId7" Type="http://schemas.openxmlformats.org/officeDocument/2006/relationships/customXml" Target="../../customXml/item325.xml"/><Relationship Id="rId2" Type="http://schemas.openxmlformats.org/officeDocument/2006/relationships/customXml" Target="../../customXml/item329.xml"/><Relationship Id="rId16" Type="http://schemas.openxmlformats.org/officeDocument/2006/relationships/customXml" Target="../../customXml/item1008.xml"/><Relationship Id="rId29" Type="http://schemas.openxmlformats.org/officeDocument/2006/relationships/customXml" Target="../../customXml/item679.xml"/><Relationship Id="rId11" Type="http://schemas.openxmlformats.org/officeDocument/2006/relationships/customXml" Target="../../customXml/item931.xml"/><Relationship Id="rId24" Type="http://schemas.openxmlformats.org/officeDocument/2006/relationships/customXml" Target="../../customXml/item986.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32.png"/><Relationship Id="rId45" Type="http://schemas.openxmlformats.org/officeDocument/2006/relationships/image" Target="../media/image43.svg"/><Relationship Id="rId5" Type="http://schemas.openxmlformats.org/officeDocument/2006/relationships/customXml" Target="../../customXml/item648.xml"/><Relationship Id="rId15" Type="http://schemas.openxmlformats.org/officeDocument/2006/relationships/customXml" Target="../../customXml/item523.xml"/><Relationship Id="rId23" Type="http://schemas.openxmlformats.org/officeDocument/2006/relationships/customXml" Target="../../customXml/item308.xml"/><Relationship Id="rId28" Type="http://schemas.openxmlformats.org/officeDocument/2006/relationships/customXml" Target="../../customXml/item696.xml"/><Relationship Id="rId36" Type="http://schemas.openxmlformats.org/officeDocument/2006/relationships/image" Target="../media/image5.png"/><Relationship Id="rId49" Type="http://schemas.openxmlformats.org/officeDocument/2006/relationships/image" Target="../media/image41.svg"/><Relationship Id="rId10" Type="http://schemas.openxmlformats.org/officeDocument/2006/relationships/customXml" Target="../../customXml/item666.xml"/><Relationship Id="rId19" Type="http://schemas.openxmlformats.org/officeDocument/2006/relationships/customXml" Target="../../customXml/item51.xml"/><Relationship Id="rId31" Type="http://schemas.openxmlformats.org/officeDocument/2006/relationships/notesSlide" Target="../notesSlides/notesSlide13.xml"/><Relationship Id="rId44" Type="http://schemas.openxmlformats.org/officeDocument/2006/relationships/image" Target="../media/image42.png"/><Relationship Id="rId4" Type="http://schemas.openxmlformats.org/officeDocument/2006/relationships/customXml" Target="../../customXml/item1196.xml"/><Relationship Id="rId9" Type="http://schemas.openxmlformats.org/officeDocument/2006/relationships/customXml" Target="../../customXml/item383.xml"/><Relationship Id="rId14" Type="http://schemas.openxmlformats.org/officeDocument/2006/relationships/customXml" Target="../../customXml/item781.xml"/><Relationship Id="rId22" Type="http://schemas.openxmlformats.org/officeDocument/2006/relationships/customXml" Target="../../customXml/item44.xml"/><Relationship Id="rId27" Type="http://schemas.openxmlformats.org/officeDocument/2006/relationships/customXml" Target="../../customXml/item382.xml"/><Relationship Id="rId30" Type="http://schemas.openxmlformats.org/officeDocument/2006/relationships/slideLayout" Target="../slideLayouts/slideLayout1.xml"/><Relationship Id="rId35" Type="http://schemas.openxmlformats.org/officeDocument/2006/relationships/image" Target="../media/image4.png"/><Relationship Id="rId43" Type="http://schemas.openxmlformats.org/officeDocument/2006/relationships/image" Target="../media/image11.svg"/><Relationship Id="rId48" Type="http://schemas.openxmlformats.org/officeDocument/2006/relationships/image" Target="../media/image40.png"/><Relationship Id="rId8" Type="http://schemas.openxmlformats.org/officeDocument/2006/relationships/customXml" Target="../../customXml/item775.xml"/><Relationship Id="rId3" Type="http://schemas.openxmlformats.org/officeDocument/2006/relationships/customXml" Target="../../customXml/item234.xml"/><Relationship Id="rId12" Type="http://schemas.openxmlformats.org/officeDocument/2006/relationships/customXml" Target="../../customXml/item499.xml"/><Relationship Id="rId17" Type="http://schemas.openxmlformats.org/officeDocument/2006/relationships/customXml" Target="../../customXml/item681.xml"/><Relationship Id="rId25" Type="http://schemas.openxmlformats.org/officeDocument/2006/relationships/customXml" Target="../../customXml/item82.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slide" Target="slide20.xml"/><Relationship Id="rId20" Type="http://schemas.openxmlformats.org/officeDocument/2006/relationships/customXml" Target="../../customXml/item562.xml"/><Relationship Id="rId41" Type="http://schemas.openxmlformats.org/officeDocument/2006/relationships/image" Target="../media/image33.svg"/><Relationship Id="rId1" Type="http://schemas.openxmlformats.org/officeDocument/2006/relationships/customXml" Target="../../customXml/item121.xml"/><Relationship Id="rId6" Type="http://schemas.openxmlformats.org/officeDocument/2006/relationships/customXml" Target="../../customXml/item1146.xml"/></Relationships>
</file>

<file path=ppt/slides/_rels/slide14.xml.rels><?xml version="1.0" encoding="UTF-8" standalone="yes"?>
<Relationships xmlns="http://schemas.openxmlformats.org/package/2006/relationships"><Relationship Id="rId13" Type="http://schemas.openxmlformats.org/officeDocument/2006/relationships/customXml" Target="../../customXml/item9.xml"/><Relationship Id="rId18" Type="http://schemas.openxmlformats.org/officeDocument/2006/relationships/customXml" Target="../../customXml/item576.xml"/><Relationship Id="rId26" Type="http://schemas.openxmlformats.org/officeDocument/2006/relationships/image" Target="../media/image3.png"/><Relationship Id="rId39" Type="http://schemas.openxmlformats.org/officeDocument/2006/relationships/slide" Target="slide15.xml"/><Relationship Id="rId21" Type="http://schemas.openxmlformats.org/officeDocument/2006/relationships/customXml" Target="../../customXml/item297.xml"/><Relationship Id="rId34" Type="http://schemas.openxmlformats.org/officeDocument/2006/relationships/image" Target="../media/image33.svg"/><Relationship Id="rId7" Type="http://schemas.openxmlformats.org/officeDocument/2006/relationships/customXml" Target="../../customXml/item108.xml"/><Relationship Id="rId2" Type="http://schemas.openxmlformats.org/officeDocument/2006/relationships/customXml" Target="../../customXml/item859.xml"/><Relationship Id="rId16" Type="http://schemas.openxmlformats.org/officeDocument/2006/relationships/customXml" Target="../../customXml/item292.xml"/><Relationship Id="rId20" Type="http://schemas.openxmlformats.org/officeDocument/2006/relationships/customXml" Target="../../customXml/item841.xml"/><Relationship Id="rId29" Type="http://schemas.openxmlformats.org/officeDocument/2006/relationships/image" Target="../media/image6.png"/><Relationship Id="rId41" Type="http://schemas.openxmlformats.org/officeDocument/2006/relationships/image" Target="../media/image41.svg"/><Relationship Id="rId1" Type="http://schemas.openxmlformats.org/officeDocument/2006/relationships/customXml" Target="../../customXml/item28.xml"/><Relationship Id="rId6" Type="http://schemas.openxmlformats.org/officeDocument/2006/relationships/customXml" Target="../../customXml/item117.xml"/><Relationship Id="rId11" Type="http://schemas.openxmlformats.org/officeDocument/2006/relationships/customXml" Target="../../customXml/item783.xml"/><Relationship Id="rId24" Type="http://schemas.openxmlformats.org/officeDocument/2006/relationships/image" Target="../media/image1.png"/><Relationship Id="rId32" Type="http://schemas.openxmlformats.org/officeDocument/2006/relationships/slide" Target="slide19.xml"/><Relationship Id="rId37" Type="http://schemas.openxmlformats.org/officeDocument/2006/relationships/image" Target="../media/image42.png"/><Relationship Id="rId40" Type="http://schemas.openxmlformats.org/officeDocument/2006/relationships/image" Target="../media/image40.png"/><Relationship Id="rId5" Type="http://schemas.openxmlformats.org/officeDocument/2006/relationships/customXml" Target="../../customXml/item344.xml"/><Relationship Id="rId15" Type="http://schemas.openxmlformats.org/officeDocument/2006/relationships/customXml" Target="../../customXml/item1060.xml"/><Relationship Id="rId23" Type="http://schemas.openxmlformats.org/officeDocument/2006/relationships/notesSlide" Target="../notesSlides/notesSlide14.xml"/><Relationship Id="rId28" Type="http://schemas.openxmlformats.org/officeDocument/2006/relationships/image" Target="../media/image5.png"/><Relationship Id="rId36" Type="http://schemas.openxmlformats.org/officeDocument/2006/relationships/image" Target="../media/image23.svg"/><Relationship Id="rId10" Type="http://schemas.openxmlformats.org/officeDocument/2006/relationships/customXml" Target="../../customXml/item563.xml"/><Relationship Id="rId19" Type="http://schemas.openxmlformats.org/officeDocument/2006/relationships/customXml" Target="../../customXml/item564.xml"/><Relationship Id="rId31" Type="http://schemas.openxmlformats.org/officeDocument/2006/relationships/slide" Target="slide13.xml"/><Relationship Id="rId4" Type="http://schemas.openxmlformats.org/officeDocument/2006/relationships/customXml" Target="../../customXml/item606.xml"/><Relationship Id="rId9" Type="http://schemas.openxmlformats.org/officeDocument/2006/relationships/customXml" Target="../../customXml/item873.xml"/><Relationship Id="rId14" Type="http://schemas.openxmlformats.org/officeDocument/2006/relationships/customXml" Target="../../customXml/item845.xml"/><Relationship Id="rId22" Type="http://schemas.openxmlformats.org/officeDocument/2006/relationships/slideLayout" Target="../slideLayouts/slideLayout1.xml"/><Relationship Id="rId27" Type="http://schemas.openxmlformats.org/officeDocument/2006/relationships/image" Target="../media/image4.png"/><Relationship Id="rId30" Type="http://schemas.openxmlformats.org/officeDocument/2006/relationships/image" Target="../media/image7.png"/><Relationship Id="rId35" Type="http://schemas.openxmlformats.org/officeDocument/2006/relationships/image" Target="../media/image22.png"/><Relationship Id="rId8" Type="http://schemas.openxmlformats.org/officeDocument/2006/relationships/customXml" Target="../../customXml/item1057.xml"/><Relationship Id="rId3" Type="http://schemas.openxmlformats.org/officeDocument/2006/relationships/customXml" Target="../../customXml/item294.xml"/><Relationship Id="rId12" Type="http://schemas.openxmlformats.org/officeDocument/2006/relationships/customXml" Target="../../customXml/item664.xml"/><Relationship Id="rId17" Type="http://schemas.openxmlformats.org/officeDocument/2006/relationships/customXml" Target="../../customXml/item1193.xml"/><Relationship Id="rId25" Type="http://schemas.openxmlformats.org/officeDocument/2006/relationships/image" Target="../media/image2.png"/><Relationship Id="rId33" Type="http://schemas.openxmlformats.org/officeDocument/2006/relationships/image" Target="../media/image32.png"/><Relationship Id="rId38" Type="http://schemas.openxmlformats.org/officeDocument/2006/relationships/image" Target="../media/image43.svg"/></Relationships>
</file>

<file path=ppt/slides/_rels/slide15.xml.rels><?xml version="1.0" encoding="UTF-8" standalone="yes"?>
<Relationships xmlns="http://schemas.openxmlformats.org/package/2006/relationships"><Relationship Id="rId8" Type="http://schemas.openxmlformats.org/officeDocument/2006/relationships/customXml" Target="../../customXml/item431.xml"/><Relationship Id="rId13" Type="http://schemas.openxmlformats.org/officeDocument/2006/relationships/slideLayout" Target="../slideLayouts/slideLayout1.xml"/><Relationship Id="rId18" Type="http://schemas.openxmlformats.org/officeDocument/2006/relationships/image" Target="../media/image4.png"/><Relationship Id="rId3" Type="http://schemas.openxmlformats.org/officeDocument/2006/relationships/customXml" Target="../../customXml/item388.xml"/><Relationship Id="rId21" Type="http://schemas.openxmlformats.org/officeDocument/2006/relationships/image" Target="../media/image7.png"/><Relationship Id="rId7" Type="http://schemas.openxmlformats.org/officeDocument/2006/relationships/customXml" Target="../../customXml/item572.xml"/><Relationship Id="rId12" Type="http://schemas.openxmlformats.org/officeDocument/2006/relationships/customXml" Target="../../customXml/item1124.xml"/><Relationship Id="rId17" Type="http://schemas.openxmlformats.org/officeDocument/2006/relationships/image" Target="../media/image3.png"/><Relationship Id="rId2" Type="http://schemas.openxmlformats.org/officeDocument/2006/relationships/customXml" Target="../../customXml/item631.xml"/><Relationship Id="rId16" Type="http://schemas.openxmlformats.org/officeDocument/2006/relationships/image" Target="../media/image2.png"/><Relationship Id="rId20" Type="http://schemas.openxmlformats.org/officeDocument/2006/relationships/image" Target="../media/image6.png"/><Relationship Id="rId1" Type="http://schemas.openxmlformats.org/officeDocument/2006/relationships/customXml" Target="../../customXml/item281.xml"/><Relationship Id="rId6" Type="http://schemas.openxmlformats.org/officeDocument/2006/relationships/customXml" Target="../../customXml/item611.xml"/><Relationship Id="rId11" Type="http://schemas.openxmlformats.org/officeDocument/2006/relationships/customXml" Target="../../customXml/item253.xml"/><Relationship Id="rId5" Type="http://schemas.openxmlformats.org/officeDocument/2006/relationships/customXml" Target="../../customXml/item50.xml"/><Relationship Id="rId15" Type="http://schemas.openxmlformats.org/officeDocument/2006/relationships/image" Target="../media/image1.png"/><Relationship Id="rId23" Type="http://schemas.openxmlformats.org/officeDocument/2006/relationships/slide" Target="slide16.xml"/><Relationship Id="rId10" Type="http://schemas.openxmlformats.org/officeDocument/2006/relationships/customXml" Target="../../customXml/item259.xml"/><Relationship Id="rId19" Type="http://schemas.openxmlformats.org/officeDocument/2006/relationships/image" Target="../media/image5.png"/><Relationship Id="rId4" Type="http://schemas.openxmlformats.org/officeDocument/2006/relationships/customXml" Target="../../customXml/item729.xml"/><Relationship Id="rId9" Type="http://schemas.openxmlformats.org/officeDocument/2006/relationships/customXml" Target="../../customXml/item511.xml"/><Relationship Id="rId14" Type="http://schemas.openxmlformats.org/officeDocument/2006/relationships/notesSlide" Target="../notesSlides/notesSlide15.xml"/><Relationship Id="rId22" Type="http://schemas.openxmlformats.org/officeDocument/2006/relationships/slide" Target="slide13.xml"/></Relationships>
</file>

<file path=ppt/slides/_rels/slide16.xml.rels><?xml version="1.0" encoding="UTF-8" standalone="yes"?>
<Relationships xmlns="http://schemas.openxmlformats.org/package/2006/relationships"><Relationship Id="rId8" Type="http://schemas.openxmlformats.org/officeDocument/2006/relationships/customXml" Target="../../customXml/item758.xml"/><Relationship Id="rId13" Type="http://schemas.openxmlformats.org/officeDocument/2006/relationships/customXml" Target="../../customXml/item570.xml"/><Relationship Id="rId18" Type="http://schemas.openxmlformats.org/officeDocument/2006/relationships/slideLayout" Target="../slideLayouts/slideLayout1.xml"/><Relationship Id="rId26" Type="http://schemas.openxmlformats.org/officeDocument/2006/relationships/image" Target="../media/image7.png"/><Relationship Id="rId3" Type="http://schemas.openxmlformats.org/officeDocument/2006/relationships/customXml" Target="../../customXml/item742.xml"/><Relationship Id="rId21" Type="http://schemas.openxmlformats.org/officeDocument/2006/relationships/image" Target="../media/image2.png"/><Relationship Id="rId7" Type="http://schemas.openxmlformats.org/officeDocument/2006/relationships/customXml" Target="../../customXml/item531.xml"/><Relationship Id="rId12" Type="http://schemas.openxmlformats.org/officeDocument/2006/relationships/customXml" Target="../../customXml/item170.xml"/><Relationship Id="rId17" Type="http://schemas.openxmlformats.org/officeDocument/2006/relationships/customXml" Target="../../customXml/item1071.xml"/><Relationship Id="rId25" Type="http://schemas.openxmlformats.org/officeDocument/2006/relationships/image" Target="../media/image6.png"/><Relationship Id="rId2" Type="http://schemas.openxmlformats.org/officeDocument/2006/relationships/customXml" Target="../../customXml/item439.xml"/><Relationship Id="rId16" Type="http://schemas.openxmlformats.org/officeDocument/2006/relationships/customXml" Target="../../customXml/item1136.xml"/><Relationship Id="rId20" Type="http://schemas.openxmlformats.org/officeDocument/2006/relationships/image" Target="../media/image1.png"/><Relationship Id="rId29" Type="http://schemas.openxmlformats.org/officeDocument/2006/relationships/slide" Target="slide18.xml"/><Relationship Id="rId1" Type="http://schemas.openxmlformats.org/officeDocument/2006/relationships/customXml" Target="../../customXml/item1059.xml"/><Relationship Id="rId6" Type="http://schemas.openxmlformats.org/officeDocument/2006/relationships/customXml" Target="../../customXml/item934.xml"/><Relationship Id="rId11" Type="http://schemas.openxmlformats.org/officeDocument/2006/relationships/customXml" Target="../../customXml/item519.xml"/><Relationship Id="rId24" Type="http://schemas.openxmlformats.org/officeDocument/2006/relationships/image" Target="../media/image5.png"/><Relationship Id="rId5" Type="http://schemas.openxmlformats.org/officeDocument/2006/relationships/customXml" Target="../../customXml/item1096.xml"/><Relationship Id="rId15" Type="http://schemas.openxmlformats.org/officeDocument/2006/relationships/customXml" Target="../../customXml/item14.xml"/><Relationship Id="rId23" Type="http://schemas.openxmlformats.org/officeDocument/2006/relationships/image" Target="../media/image4.png"/><Relationship Id="rId28" Type="http://schemas.openxmlformats.org/officeDocument/2006/relationships/slide" Target="slide17.xml"/><Relationship Id="rId10" Type="http://schemas.openxmlformats.org/officeDocument/2006/relationships/customXml" Target="../../customXml/item307.xml"/><Relationship Id="rId19" Type="http://schemas.openxmlformats.org/officeDocument/2006/relationships/notesSlide" Target="../notesSlides/notesSlide16.xml"/><Relationship Id="rId4" Type="http://schemas.openxmlformats.org/officeDocument/2006/relationships/customXml" Target="../../customXml/item389.xml"/><Relationship Id="rId9" Type="http://schemas.openxmlformats.org/officeDocument/2006/relationships/customXml" Target="../../customXml/item891.xml"/><Relationship Id="rId14" Type="http://schemas.openxmlformats.org/officeDocument/2006/relationships/customXml" Target="../../customXml/item472.xml"/><Relationship Id="rId22" Type="http://schemas.openxmlformats.org/officeDocument/2006/relationships/image" Target="../media/image3.png"/><Relationship Id="rId27" Type="http://schemas.openxmlformats.org/officeDocument/2006/relationships/slide" Target="slide13.xml"/></Relationships>
</file>

<file path=ppt/slides/_rels/slide17.xml.rels><?xml version="1.0" encoding="UTF-8" standalone="yes"?>
<Relationships xmlns="http://schemas.openxmlformats.org/package/2006/relationships"><Relationship Id="rId13" Type="http://schemas.openxmlformats.org/officeDocument/2006/relationships/customXml" Target="../../customXml/item850.xml"/><Relationship Id="rId18" Type="http://schemas.openxmlformats.org/officeDocument/2006/relationships/customXml" Target="../../customXml/item979.xml"/><Relationship Id="rId26" Type="http://schemas.openxmlformats.org/officeDocument/2006/relationships/image" Target="../media/image4.png"/><Relationship Id="rId3" Type="http://schemas.openxmlformats.org/officeDocument/2006/relationships/customXml" Target="../../customXml/item71.xml"/><Relationship Id="rId21" Type="http://schemas.openxmlformats.org/officeDocument/2006/relationships/slideLayout" Target="../slideLayouts/slideLayout1.xml"/><Relationship Id="rId34" Type="http://schemas.openxmlformats.org/officeDocument/2006/relationships/image" Target="../media/image23.svg"/><Relationship Id="rId7" Type="http://schemas.openxmlformats.org/officeDocument/2006/relationships/customXml" Target="../../customXml/item137.xml"/><Relationship Id="rId12" Type="http://schemas.openxmlformats.org/officeDocument/2006/relationships/customXml" Target="../../customXml/item212.xml"/><Relationship Id="rId17" Type="http://schemas.openxmlformats.org/officeDocument/2006/relationships/customXml" Target="../../customXml/item656.xml"/><Relationship Id="rId25" Type="http://schemas.openxmlformats.org/officeDocument/2006/relationships/image" Target="../media/image3.png"/><Relationship Id="rId33" Type="http://schemas.openxmlformats.org/officeDocument/2006/relationships/image" Target="../media/image22.png"/><Relationship Id="rId2" Type="http://schemas.openxmlformats.org/officeDocument/2006/relationships/customXml" Target="../../customXml/item963.xml"/><Relationship Id="rId16" Type="http://schemas.openxmlformats.org/officeDocument/2006/relationships/customXml" Target="../../customXml/item309.xml"/><Relationship Id="rId20" Type="http://schemas.openxmlformats.org/officeDocument/2006/relationships/customXml" Target="../../customXml/item411.xml"/><Relationship Id="rId29" Type="http://schemas.openxmlformats.org/officeDocument/2006/relationships/image" Target="../media/image7.png"/><Relationship Id="rId1" Type="http://schemas.openxmlformats.org/officeDocument/2006/relationships/customXml" Target="../../customXml/item283.xml"/><Relationship Id="rId6" Type="http://schemas.openxmlformats.org/officeDocument/2006/relationships/customXml" Target="../../customXml/item340.xml"/><Relationship Id="rId11" Type="http://schemas.openxmlformats.org/officeDocument/2006/relationships/customXml" Target="../../customXml/item926.xml"/><Relationship Id="rId24" Type="http://schemas.openxmlformats.org/officeDocument/2006/relationships/image" Target="../media/image2.png"/><Relationship Id="rId32" Type="http://schemas.openxmlformats.org/officeDocument/2006/relationships/image" Target="../media/image41.svg"/><Relationship Id="rId5" Type="http://schemas.openxmlformats.org/officeDocument/2006/relationships/customXml" Target="../../customXml/item917.xml"/><Relationship Id="rId15" Type="http://schemas.openxmlformats.org/officeDocument/2006/relationships/customXml" Target="../../customXml/item660.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43.svg"/><Relationship Id="rId10" Type="http://schemas.openxmlformats.org/officeDocument/2006/relationships/customXml" Target="../../customXml/item483.xml"/><Relationship Id="rId19" Type="http://schemas.openxmlformats.org/officeDocument/2006/relationships/customXml" Target="../../customXml/item41.xml"/><Relationship Id="rId31" Type="http://schemas.openxmlformats.org/officeDocument/2006/relationships/image" Target="../media/image40.png"/><Relationship Id="rId4" Type="http://schemas.openxmlformats.org/officeDocument/2006/relationships/customXml" Target="../../customXml/item375.xml"/><Relationship Id="rId9" Type="http://schemas.openxmlformats.org/officeDocument/2006/relationships/customXml" Target="../../customXml/item39.xml"/><Relationship Id="rId14" Type="http://schemas.openxmlformats.org/officeDocument/2006/relationships/customXml" Target="../../customXml/item239.xml"/><Relationship Id="rId22" Type="http://schemas.openxmlformats.org/officeDocument/2006/relationships/notesSlide" Target="../notesSlides/notesSlide17.xml"/><Relationship Id="rId27" Type="http://schemas.openxmlformats.org/officeDocument/2006/relationships/image" Target="../media/image5.png"/><Relationship Id="rId30" Type="http://schemas.openxmlformats.org/officeDocument/2006/relationships/slide" Target="slide20.xml"/><Relationship Id="rId35" Type="http://schemas.openxmlformats.org/officeDocument/2006/relationships/image" Target="../media/image42.png"/><Relationship Id="rId8" Type="http://schemas.openxmlformats.org/officeDocument/2006/relationships/customXml" Target="../../customXml/item520.xml"/></Relationships>
</file>

<file path=ppt/slides/_rels/slide18.xml.rels><?xml version="1.0" encoding="UTF-8" standalone="yes"?>
<Relationships xmlns="http://schemas.openxmlformats.org/package/2006/relationships"><Relationship Id="rId13" Type="http://schemas.openxmlformats.org/officeDocument/2006/relationships/customXml" Target="../../customXml/item766.xml"/><Relationship Id="rId18" Type="http://schemas.openxmlformats.org/officeDocument/2006/relationships/customXml" Target="../../customXml/item245.xml"/><Relationship Id="rId26" Type="http://schemas.openxmlformats.org/officeDocument/2006/relationships/customXml" Target="../../customXml/item724.xml"/><Relationship Id="rId39" Type="http://schemas.openxmlformats.org/officeDocument/2006/relationships/image" Target="../media/image5.png"/><Relationship Id="rId21" Type="http://schemas.openxmlformats.org/officeDocument/2006/relationships/customXml" Target="../../customXml/item678.xml"/><Relationship Id="rId34" Type="http://schemas.openxmlformats.org/officeDocument/2006/relationships/notesSlide" Target="../notesSlides/notesSlide18.xml"/><Relationship Id="rId42" Type="http://schemas.openxmlformats.org/officeDocument/2006/relationships/slide" Target="slide20.xml"/><Relationship Id="rId47" Type="http://schemas.openxmlformats.org/officeDocument/2006/relationships/image" Target="../media/image42.png"/><Relationship Id="rId7" Type="http://schemas.openxmlformats.org/officeDocument/2006/relationships/customXml" Target="../../customXml/item186.xml"/><Relationship Id="rId2" Type="http://schemas.openxmlformats.org/officeDocument/2006/relationships/customXml" Target="../../customXml/item725.xml"/><Relationship Id="rId16" Type="http://schemas.openxmlformats.org/officeDocument/2006/relationships/customXml" Target="../../customXml/item394.xml"/><Relationship Id="rId29" Type="http://schemas.openxmlformats.org/officeDocument/2006/relationships/customXml" Target="../../customXml/item81.xml"/><Relationship Id="rId1" Type="http://schemas.openxmlformats.org/officeDocument/2006/relationships/customXml" Target="../../customXml/item1178.xml"/><Relationship Id="rId6" Type="http://schemas.openxmlformats.org/officeDocument/2006/relationships/customXml" Target="../../customXml/item855.xml"/><Relationship Id="rId11" Type="http://schemas.openxmlformats.org/officeDocument/2006/relationships/customXml" Target="../../customXml/item588.xml"/><Relationship Id="rId24" Type="http://schemas.openxmlformats.org/officeDocument/2006/relationships/customXml" Target="../../customXml/item260.xml"/><Relationship Id="rId32" Type="http://schemas.openxmlformats.org/officeDocument/2006/relationships/customXml" Target="../../customXml/item1013.xml"/><Relationship Id="rId37" Type="http://schemas.openxmlformats.org/officeDocument/2006/relationships/image" Target="../media/image3.png"/><Relationship Id="rId40" Type="http://schemas.openxmlformats.org/officeDocument/2006/relationships/image" Target="../media/image6.png"/><Relationship Id="rId45" Type="http://schemas.openxmlformats.org/officeDocument/2006/relationships/image" Target="../media/image22.png"/><Relationship Id="rId5" Type="http://schemas.openxmlformats.org/officeDocument/2006/relationships/customXml" Target="../../customXml/item459.xml"/><Relationship Id="rId15" Type="http://schemas.openxmlformats.org/officeDocument/2006/relationships/customXml" Target="../../customXml/item93.xml"/><Relationship Id="rId23" Type="http://schemas.openxmlformats.org/officeDocument/2006/relationships/customXml" Target="../../customXml/item490.xml"/><Relationship Id="rId28" Type="http://schemas.openxmlformats.org/officeDocument/2006/relationships/customXml" Target="../../customXml/item103.xml"/><Relationship Id="rId36" Type="http://schemas.openxmlformats.org/officeDocument/2006/relationships/image" Target="../media/image2.png"/><Relationship Id="rId10" Type="http://schemas.openxmlformats.org/officeDocument/2006/relationships/customXml" Target="../../customXml/item626.xml"/><Relationship Id="rId19" Type="http://schemas.openxmlformats.org/officeDocument/2006/relationships/customXml" Target="../../customXml/item888.xml"/><Relationship Id="rId31" Type="http://schemas.openxmlformats.org/officeDocument/2006/relationships/customXml" Target="../../customXml/item880.xml"/><Relationship Id="rId44" Type="http://schemas.openxmlformats.org/officeDocument/2006/relationships/image" Target="../media/image41.svg"/><Relationship Id="rId4" Type="http://schemas.openxmlformats.org/officeDocument/2006/relationships/customXml" Target="../../customXml/item756.xml"/><Relationship Id="rId9" Type="http://schemas.openxmlformats.org/officeDocument/2006/relationships/customXml" Target="../../customXml/item266.xml"/><Relationship Id="rId14" Type="http://schemas.openxmlformats.org/officeDocument/2006/relationships/customXml" Target="../../customXml/item1180.xml"/><Relationship Id="rId22" Type="http://schemas.openxmlformats.org/officeDocument/2006/relationships/customXml" Target="../../customXml/item692.xml"/><Relationship Id="rId27" Type="http://schemas.openxmlformats.org/officeDocument/2006/relationships/customXml" Target="../../customXml/item466.xml"/><Relationship Id="rId30" Type="http://schemas.openxmlformats.org/officeDocument/2006/relationships/customXml" Target="../../customXml/item769.xml"/><Relationship Id="rId35" Type="http://schemas.openxmlformats.org/officeDocument/2006/relationships/image" Target="../media/image1.png"/><Relationship Id="rId43" Type="http://schemas.openxmlformats.org/officeDocument/2006/relationships/image" Target="../media/image40.png"/><Relationship Id="rId48" Type="http://schemas.openxmlformats.org/officeDocument/2006/relationships/image" Target="../media/image43.svg"/><Relationship Id="rId8" Type="http://schemas.openxmlformats.org/officeDocument/2006/relationships/customXml" Target="../../customXml/item1165.xml"/><Relationship Id="rId3" Type="http://schemas.openxmlformats.org/officeDocument/2006/relationships/customXml" Target="../../customXml/item717.xml"/><Relationship Id="rId12" Type="http://schemas.openxmlformats.org/officeDocument/2006/relationships/customXml" Target="../../customXml/item109.xml"/><Relationship Id="rId17" Type="http://schemas.openxmlformats.org/officeDocument/2006/relationships/customXml" Target="../../customXml/item232.xml"/><Relationship Id="rId25" Type="http://schemas.openxmlformats.org/officeDocument/2006/relationships/customXml" Target="../../customXml/item66.xml"/><Relationship Id="rId33" Type="http://schemas.openxmlformats.org/officeDocument/2006/relationships/slideLayout" Target="../slideLayouts/slideLayout1.xml"/><Relationship Id="rId38" Type="http://schemas.openxmlformats.org/officeDocument/2006/relationships/image" Target="../media/image4.png"/><Relationship Id="rId46" Type="http://schemas.openxmlformats.org/officeDocument/2006/relationships/image" Target="../media/image23.svg"/><Relationship Id="rId20" Type="http://schemas.openxmlformats.org/officeDocument/2006/relationships/customXml" Target="../../customXml/item179.xml"/><Relationship Id="rId41" Type="http://schemas.openxmlformats.org/officeDocument/2006/relationships/image" Target="../media/image7.png"/></Relationships>
</file>

<file path=ppt/slides/_rels/slide19.xml.rels><?xml version="1.0" encoding="UTF-8" standalone="yes"?>
<Relationships xmlns="http://schemas.openxmlformats.org/package/2006/relationships"><Relationship Id="rId13" Type="http://schemas.openxmlformats.org/officeDocument/2006/relationships/customXml" Target="../../customXml/item1068.xml"/><Relationship Id="rId18" Type="http://schemas.openxmlformats.org/officeDocument/2006/relationships/customXml" Target="../../customXml/item226.xml"/><Relationship Id="rId26" Type="http://schemas.openxmlformats.org/officeDocument/2006/relationships/customXml" Target="../../customXml/item541.xml"/><Relationship Id="rId39" Type="http://schemas.openxmlformats.org/officeDocument/2006/relationships/image" Target="../media/image1.png"/><Relationship Id="rId21" Type="http://schemas.openxmlformats.org/officeDocument/2006/relationships/customXml" Target="../../customXml/item301.xml"/><Relationship Id="rId34" Type="http://schemas.openxmlformats.org/officeDocument/2006/relationships/customXml" Target="../../customXml/item151.xml"/><Relationship Id="rId42" Type="http://schemas.openxmlformats.org/officeDocument/2006/relationships/image" Target="../media/image4.png"/><Relationship Id="rId47" Type="http://schemas.openxmlformats.org/officeDocument/2006/relationships/image" Target="../media/image33.svg"/><Relationship Id="rId50" Type="http://schemas.openxmlformats.org/officeDocument/2006/relationships/image" Target="../media/image42.png"/><Relationship Id="rId55" Type="http://schemas.openxmlformats.org/officeDocument/2006/relationships/image" Target="../media/image21.svg"/><Relationship Id="rId7" Type="http://schemas.openxmlformats.org/officeDocument/2006/relationships/customXml" Target="../../customXml/item448.xml"/><Relationship Id="rId2" Type="http://schemas.openxmlformats.org/officeDocument/2006/relationships/customXml" Target="../../customXml/item429.xml"/><Relationship Id="rId16" Type="http://schemas.openxmlformats.org/officeDocument/2006/relationships/customXml" Target="../../customXml/item1103.xml"/><Relationship Id="rId29" Type="http://schemas.openxmlformats.org/officeDocument/2006/relationships/customXml" Target="../../customXml/item583.xml"/><Relationship Id="rId11" Type="http://schemas.openxmlformats.org/officeDocument/2006/relationships/customXml" Target="../../customXml/item580.xml"/><Relationship Id="rId24" Type="http://schemas.openxmlformats.org/officeDocument/2006/relationships/customXml" Target="../../customXml/item587.xml"/><Relationship Id="rId32" Type="http://schemas.openxmlformats.org/officeDocument/2006/relationships/customXml" Target="../../customXml/item633.xml"/><Relationship Id="rId37" Type="http://schemas.openxmlformats.org/officeDocument/2006/relationships/customXml" Target="../../customXml/item924.xml"/><Relationship Id="rId40" Type="http://schemas.openxmlformats.org/officeDocument/2006/relationships/image" Target="../media/image2.png"/><Relationship Id="rId45" Type="http://schemas.openxmlformats.org/officeDocument/2006/relationships/image" Target="../media/image7.png"/><Relationship Id="rId53" Type="http://schemas.openxmlformats.org/officeDocument/2006/relationships/image" Target="../media/image41.svg"/><Relationship Id="rId58" Type="http://schemas.openxmlformats.org/officeDocument/2006/relationships/image" Target="../media/image38.png"/><Relationship Id="rId5" Type="http://schemas.openxmlformats.org/officeDocument/2006/relationships/customXml" Target="../../customXml/item777.xml"/><Relationship Id="rId19" Type="http://schemas.openxmlformats.org/officeDocument/2006/relationships/customXml" Target="../../customXml/item89.xml"/><Relationship Id="rId4" Type="http://schemas.openxmlformats.org/officeDocument/2006/relationships/customXml" Target="../../customXml/item433.xml"/><Relationship Id="rId9" Type="http://schemas.openxmlformats.org/officeDocument/2006/relationships/customXml" Target="../../customXml/item811.xml"/><Relationship Id="rId14" Type="http://schemas.openxmlformats.org/officeDocument/2006/relationships/customXml" Target="../../customXml/item857.xml"/><Relationship Id="rId22" Type="http://schemas.openxmlformats.org/officeDocument/2006/relationships/customXml" Target="../../customXml/item547.xml"/><Relationship Id="rId27" Type="http://schemas.openxmlformats.org/officeDocument/2006/relationships/customXml" Target="../../customXml/item953.xml"/><Relationship Id="rId30" Type="http://schemas.openxmlformats.org/officeDocument/2006/relationships/customXml" Target="../../customXml/item188.xml"/><Relationship Id="rId35" Type="http://schemas.openxmlformats.org/officeDocument/2006/relationships/customXml" Target="../../customXml/item865.xml"/><Relationship Id="rId43" Type="http://schemas.openxmlformats.org/officeDocument/2006/relationships/image" Target="../media/image5.png"/><Relationship Id="rId48" Type="http://schemas.openxmlformats.org/officeDocument/2006/relationships/image" Target="../media/image10.png"/><Relationship Id="rId56" Type="http://schemas.openxmlformats.org/officeDocument/2006/relationships/image" Target="../media/image36.png"/><Relationship Id="rId8" Type="http://schemas.openxmlformats.org/officeDocument/2006/relationships/customXml" Target="../../customXml/item328.xml"/><Relationship Id="rId51" Type="http://schemas.openxmlformats.org/officeDocument/2006/relationships/image" Target="../media/image43.svg"/><Relationship Id="rId3" Type="http://schemas.openxmlformats.org/officeDocument/2006/relationships/customXml" Target="../../customXml/item752.xml"/><Relationship Id="rId12" Type="http://schemas.openxmlformats.org/officeDocument/2006/relationships/customXml" Target="../../customXml/item456.xml"/><Relationship Id="rId17" Type="http://schemas.openxmlformats.org/officeDocument/2006/relationships/customXml" Target="../../customXml/item705.xml"/><Relationship Id="rId25" Type="http://schemas.openxmlformats.org/officeDocument/2006/relationships/customXml" Target="../../customXml/item522.xml"/><Relationship Id="rId33" Type="http://schemas.openxmlformats.org/officeDocument/2006/relationships/customXml" Target="../../customXml/item682.xml"/><Relationship Id="rId38" Type="http://schemas.openxmlformats.org/officeDocument/2006/relationships/slideLayout" Target="../slideLayouts/slideLayout1.xml"/><Relationship Id="rId46" Type="http://schemas.openxmlformats.org/officeDocument/2006/relationships/image" Target="../media/image32.png"/><Relationship Id="rId59" Type="http://schemas.openxmlformats.org/officeDocument/2006/relationships/image" Target="../media/image39.svg"/><Relationship Id="rId20" Type="http://schemas.openxmlformats.org/officeDocument/2006/relationships/customXml" Target="../../customXml/item336.xml"/><Relationship Id="rId41" Type="http://schemas.openxmlformats.org/officeDocument/2006/relationships/image" Target="../media/image3.png"/><Relationship Id="rId54" Type="http://schemas.openxmlformats.org/officeDocument/2006/relationships/image" Target="../media/image20.png"/><Relationship Id="rId1" Type="http://schemas.openxmlformats.org/officeDocument/2006/relationships/customXml" Target="../../customXml/item135.xml"/><Relationship Id="rId6" Type="http://schemas.openxmlformats.org/officeDocument/2006/relationships/customXml" Target="../../customXml/item830.xml"/><Relationship Id="rId15" Type="http://schemas.openxmlformats.org/officeDocument/2006/relationships/customXml" Target="../../customXml/item1086.xml"/><Relationship Id="rId23" Type="http://schemas.openxmlformats.org/officeDocument/2006/relationships/customXml" Target="../../customXml/item261.xml"/><Relationship Id="rId28" Type="http://schemas.openxmlformats.org/officeDocument/2006/relationships/customXml" Target="../../customXml/item774.xml"/><Relationship Id="rId36" Type="http://schemas.openxmlformats.org/officeDocument/2006/relationships/customXml" Target="../../customXml/item1040.xml"/><Relationship Id="rId49" Type="http://schemas.openxmlformats.org/officeDocument/2006/relationships/image" Target="../media/image11.svg"/><Relationship Id="rId57" Type="http://schemas.openxmlformats.org/officeDocument/2006/relationships/image" Target="../media/image37.svg"/><Relationship Id="rId10" Type="http://schemas.openxmlformats.org/officeDocument/2006/relationships/customXml" Target="../../customXml/item482.xml"/><Relationship Id="rId31" Type="http://schemas.openxmlformats.org/officeDocument/2006/relationships/customXml" Target="../../customXml/item1095.xml"/><Relationship Id="rId44" Type="http://schemas.openxmlformats.org/officeDocument/2006/relationships/image" Target="../media/image6.png"/><Relationship Id="rId52" Type="http://schemas.openxmlformats.org/officeDocument/2006/relationships/image" Target="../media/image40.png"/><Relationship Id="rId60" Type="http://schemas.openxmlformats.org/officeDocument/2006/relationships/slide" Target="slide13.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377.xml"/><Relationship Id="rId7" Type="http://schemas.openxmlformats.org/officeDocument/2006/relationships/image" Target="../media/image2.png"/><Relationship Id="rId12" Type="http://schemas.openxmlformats.org/officeDocument/2006/relationships/slide" Target="slide6.xml"/><Relationship Id="rId2" Type="http://schemas.openxmlformats.org/officeDocument/2006/relationships/customXml" Target="../../customXml/item602.xml"/><Relationship Id="rId16" Type="http://schemas.openxmlformats.org/officeDocument/2006/relationships/image" Target="../media/image9.svg"/><Relationship Id="rId1" Type="http://schemas.openxmlformats.org/officeDocument/2006/relationships/customXml" Target="../../customXml/item546.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2.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1.xml"/></Relationships>
</file>

<file path=ppt/slides/_rels/slide20.xml.rels><?xml version="1.0" encoding="UTF-8" standalone="yes"?>
<Relationships xmlns="http://schemas.openxmlformats.org/package/2006/relationships"><Relationship Id="rId26" Type="http://schemas.openxmlformats.org/officeDocument/2006/relationships/customXml" Target="../../customXml/item533.xml"/><Relationship Id="rId21" Type="http://schemas.openxmlformats.org/officeDocument/2006/relationships/customXml" Target="../../customXml/item592.xml"/><Relationship Id="rId42" Type="http://schemas.openxmlformats.org/officeDocument/2006/relationships/customXml" Target="../../customXml/item719.xml"/><Relationship Id="rId47" Type="http://schemas.openxmlformats.org/officeDocument/2006/relationships/customXml" Target="../../customXml/item1077.xml"/><Relationship Id="rId63" Type="http://schemas.openxmlformats.org/officeDocument/2006/relationships/image" Target="../media/image6.png"/><Relationship Id="rId68" Type="http://schemas.openxmlformats.org/officeDocument/2006/relationships/slide" Target="slide23.xml"/><Relationship Id="rId2" Type="http://schemas.openxmlformats.org/officeDocument/2006/relationships/customXml" Target="../../customXml/item48.xml"/><Relationship Id="rId16" Type="http://schemas.openxmlformats.org/officeDocument/2006/relationships/customXml" Target="../../customXml/item695.xml"/><Relationship Id="rId29" Type="http://schemas.openxmlformats.org/officeDocument/2006/relationships/customXml" Target="../../customXml/item860.xml"/><Relationship Id="rId11" Type="http://schemas.openxmlformats.org/officeDocument/2006/relationships/customXml" Target="../../customXml/item617.xml"/><Relationship Id="rId24" Type="http://schemas.openxmlformats.org/officeDocument/2006/relationships/customXml" Target="../../customXml/item913.xml"/><Relationship Id="rId32" Type="http://schemas.openxmlformats.org/officeDocument/2006/relationships/customXml" Target="../../customXml/item288.xml"/><Relationship Id="rId37" Type="http://schemas.openxmlformats.org/officeDocument/2006/relationships/customXml" Target="../../customXml/item116.xml"/><Relationship Id="rId40" Type="http://schemas.openxmlformats.org/officeDocument/2006/relationships/customXml" Target="../../customXml/item654.xml"/><Relationship Id="rId45" Type="http://schemas.openxmlformats.org/officeDocument/2006/relationships/customXml" Target="../../customXml/item698.xml"/><Relationship Id="rId53" Type="http://schemas.openxmlformats.org/officeDocument/2006/relationships/customXml" Target="../../customXml/item613.xml"/><Relationship Id="rId58" Type="http://schemas.openxmlformats.org/officeDocument/2006/relationships/image" Target="../media/image1.png"/><Relationship Id="rId66" Type="http://schemas.openxmlformats.org/officeDocument/2006/relationships/image" Target="../media/image32.png"/><Relationship Id="rId5" Type="http://schemas.openxmlformats.org/officeDocument/2006/relationships/customXml" Target="../../customXml/item797.xml"/><Relationship Id="rId61" Type="http://schemas.openxmlformats.org/officeDocument/2006/relationships/image" Target="../media/image4.png"/><Relationship Id="rId19" Type="http://schemas.openxmlformats.org/officeDocument/2006/relationships/customXml" Target="../../customXml/item899.xml"/><Relationship Id="rId14" Type="http://schemas.openxmlformats.org/officeDocument/2006/relationships/customXml" Target="../../customXml/item999.xml"/><Relationship Id="rId22" Type="http://schemas.openxmlformats.org/officeDocument/2006/relationships/customXml" Target="../../customXml/item829.xml"/><Relationship Id="rId27" Type="http://schemas.openxmlformats.org/officeDocument/2006/relationships/customXml" Target="../../customXml/item780.xml"/><Relationship Id="rId30" Type="http://schemas.openxmlformats.org/officeDocument/2006/relationships/customXml" Target="../../customXml/item795.xml"/><Relationship Id="rId35" Type="http://schemas.openxmlformats.org/officeDocument/2006/relationships/customXml" Target="../../customXml/item1191.xml"/><Relationship Id="rId43" Type="http://schemas.openxmlformats.org/officeDocument/2006/relationships/customXml" Target="../../customXml/item1160.xml"/><Relationship Id="rId48" Type="http://schemas.openxmlformats.org/officeDocument/2006/relationships/customXml" Target="../../customXml/item153.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8.png"/><Relationship Id="rId8" Type="http://schemas.openxmlformats.org/officeDocument/2006/relationships/customXml" Target="../../customXml/item1028.xml"/><Relationship Id="rId51" Type="http://schemas.openxmlformats.org/officeDocument/2006/relationships/customXml" Target="../../customXml/item868.xml"/><Relationship Id="rId72" Type="http://schemas.openxmlformats.org/officeDocument/2006/relationships/image" Target="../media/image10.png"/><Relationship Id="rId3" Type="http://schemas.openxmlformats.org/officeDocument/2006/relationships/customXml" Target="../../customXml/item427.xml"/><Relationship Id="rId12" Type="http://schemas.openxmlformats.org/officeDocument/2006/relationships/customXml" Target="../../customXml/item622.xml"/><Relationship Id="rId17" Type="http://schemas.openxmlformats.org/officeDocument/2006/relationships/customXml" Target="../../customXml/item1122.xml"/><Relationship Id="rId25" Type="http://schemas.openxmlformats.org/officeDocument/2006/relationships/customXml" Target="../../customXml/item768.xml"/><Relationship Id="rId33" Type="http://schemas.openxmlformats.org/officeDocument/2006/relationships/customXml" Target="../../customXml/item230.xml"/><Relationship Id="rId38" Type="http://schemas.openxmlformats.org/officeDocument/2006/relationships/customXml" Target="../../customXml/item688.xml"/><Relationship Id="rId46" Type="http://schemas.openxmlformats.org/officeDocument/2006/relationships/customXml" Target="../../customXml/item964.xml"/><Relationship Id="rId59" Type="http://schemas.openxmlformats.org/officeDocument/2006/relationships/image" Target="../media/image2.png"/><Relationship Id="rId67" Type="http://schemas.openxmlformats.org/officeDocument/2006/relationships/image" Target="../media/image33.svg"/><Relationship Id="rId20" Type="http://schemas.openxmlformats.org/officeDocument/2006/relationships/customXml" Target="../../customXml/item262.xml"/><Relationship Id="rId41" Type="http://schemas.openxmlformats.org/officeDocument/2006/relationships/customXml" Target="../../customXml/item57.xml"/><Relationship Id="rId54" Type="http://schemas.openxmlformats.org/officeDocument/2006/relationships/customXml" Target="../../customXml/item1150.xml"/><Relationship Id="rId62" Type="http://schemas.openxmlformats.org/officeDocument/2006/relationships/image" Target="../media/image5.png"/><Relationship Id="rId70" Type="http://schemas.openxmlformats.org/officeDocument/2006/relationships/image" Target="../media/image9.svg"/><Relationship Id="rId1" Type="http://schemas.openxmlformats.org/officeDocument/2006/relationships/customXml" Target="../../customXml/item1181.xml"/><Relationship Id="rId6" Type="http://schemas.openxmlformats.org/officeDocument/2006/relationships/customXml" Target="../../customXml/item351.xml"/><Relationship Id="rId15" Type="http://schemas.openxmlformats.org/officeDocument/2006/relationships/customXml" Target="../../customXml/item697.xml"/><Relationship Id="rId23" Type="http://schemas.openxmlformats.org/officeDocument/2006/relationships/customXml" Target="../../customXml/item757.xml"/><Relationship Id="rId28" Type="http://schemas.openxmlformats.org/officeDocument/2006/relationships/customXml" Target="../../customXml/item424.xml"/><Relationship Id="rId36" Type="http://schemas.openxmlformats.org/officeDocument/2006/relationships/customXml" Target="../../customXml/item1156.xml"/><Relationship Id="rId49" Type="http://schemas.openxmlformats.org/officeDocument/2006/relationships/customXml" Target="../../customXml/item79.xml"/><Relationship Id="rId57" Type="http://schemas.openxmlformats.org/officeDocument/2006/relationships/notesSlide" Target="../notesSlides/notesSlide19.xml"/><Relationship Id="rId10" Type="http://schemas.openxmlformats.org/officeDocument/2006/relationships/customXml" Target="../../customXml/item1010.xml"/><Relationship Id="rId31" Type="http://schemas.openxmlformats.org/officeDocument/2006/relationships/customXml" Target="../../customXml/item1120.xml"/><Relationship Id="rId44" Type="http://schemas.openxmlformats.org/officeDocument/2006/relationships/customXml" Target="../../customXml/item976.xml"/><Relationship Id="rId52" Type="http://schemas.openxmlformats.org/officeDocument/2006/relationships/customXml" Target="../../customXml/item820.xml"/><Relationship Id="rId60" Type="http://schemas.openxmlformats.org/officeDocument/2006/relationships/image" Target="../media/image3.png"/><Relationship Id="rId65" Type="http://schemas.openxmlformats.org/officeDocument/2006/relationships/slide" Target="slide21.xml"/><Relationship Id="rId73" Type="http://schemas.openxmlformats.org/officeDocument/2006/relationships/image" Target="../media/image11.svg"/><Relationship Id="rId4" Type="http://schemas.openxmlformats.org/officeDocument/2006/relationships/customXml" Target="../../customXml/item651.xml"/><Relationship Id="rId9" Type="http://schemas.openxmlformats.org/officeDocument/2006/relationships/customXml" Target="../../customXml/item1158.xml"/><Relationship Id="rId13" Type="http://schemas.openxmlformats.org/officeDocument/2006/relationships/customXml" Target="../../customXml/item824.xml"/><Relationship Id="rId18" Type="http://schemas.openxmlformats.org/officeDocument/2006/relationships/customXml" Target="../../customXml/item1009.xml"/><Relationship Id="rId39" Type="http://schemas.openxmlformats.org/officeDocument/2006/relationships/customXml" Target="../../customXml/item1153.xml"/><Relationship Id="rId34" Type="http://schemas.openxmlformats.org/officeDocument/2006/relationships/customXml" Target="../../customXml/item893.xml"/><Relationship Id="rId50" Type="http://schemas.openxmlformats.org/officeDocument/2006/relationships/customXml" Target="../../customXml/item589.xml"/><Relationship Id="rId55" Type="http://schemas.openxmlformats.org/officeDocument/2006/relationships/customXml" Target="../../customXml/item512.xml"/><Relationship Id="rId7" Type="http://schemas.openxmlformats.org/officeDocument/2006/relationships/customXml" Target="../../customXml/item315.xml"/><Relationship Id="rId71" Type="http://schemas.openxmlformats.org/officeDocument/2006/relationships/slide" Target="slide22.xml"/></Relationships>
</file>

<file path=ppt/slides/_rels/slide21.xml.rels><?xml version="1.0" encoding="UTF-8" standalone="yes"?>
<Relationships xmlns="http://schemas.openxmlformats.org/package/2006/relationships"><Relationship Id="rId26" Type="http://schemas.openxmlformats.org/officeDocument/2006/relationships/customXml" Target="../../customXml/item609.xml"/><Relationship Id="rId21" Type="http://schemas.openxmlformats.org/officeDocument/2006/relationships/customXml" Target="../../customXml/item268.xml"/><Relationship Id="rId42" Type="http://schemas.openxmlformats.org/officeDocument/2006/relationships/customXml" Target="../../customXml/item68.xml"/><Relationship Id="rId47" Type="http://schemas.openxmlformats.org/officeDocument/2006/relationships/customXml" Target="../../customXml/item687.xml"/><Relationship Id="rId63" Type="http://schemas.openxmlformats.org/officeDocument/2006/relationships/image" Target="../media/image1.png"/><Relationship Id="rId68" Type="http://schemas.openxmlformats.org/officeDocument/2006/relationships/image" Target="../media/image6.png"/><Relationship Id="rId16" Type="http://schemas.openxmlformats.org/officeDocument/2006/relationships/customXml" Target="../../customXml/item101.xml"/><Relationship Id="rId11" Type="http://schemas.openxmlformats.org/officeDocument/2006/relationships/customXml" Target="../../customXml/item13.xml"/><Relationship Id="rId24" Type="http://schemas.openxmlformats.org/officeDocument/2006/relationships/customXml" Target="../../customXml/item741.xml"/><Relationship Id="rId32" Type="http://schemas.openxmlformats.org/officeDocument/2006/relationships/customXml" Target="../../customXml/item146.xml"/><Relationship Id="rId37" Type="http://schemas.openxmlformats.org/officeDocument/2006/relationships/customXml" Target="../../customXml/item184.xml"/><Relationship Id="rId40" Type="http://schemas.openxmlformats.org/officeDocument/2006/relationships/customXml" Target="../../customXml/item386.xml"/><Relationship Id="rId45" Type="http://schemas.openxmlformats.org/officeDocument/2006/relationships/customXml" Target="../../customXml/item110.xml"/><Relationship Id="rId53" Type="http://schemas.openxmlformats.org/officeDocument/2006/relationships/customXml" Target="../../customXml/item929.xml"/><Relationship Id="rId58" Type="http://schemas.openxmlformats.org/officeDocument/2006/relationships/customXml" Target="../../customXml/item1042.xml"/><Relationship Id="rId66" Type="http://schemas.openxmlformats.org/officeDocument/2006/relationships/image" Target="../media/image4.png"/><Relationship Id="rId74" Type="http://schemas.openxmlformats.org/officeDocument/2006/relationships/image" Target="../media/image20.png"/><Relationship Id="rId79" Type="http://schemas.openxmlformats.org/officeDocument/2006/relationships/image" Target="../media/image39.svg"/><Relationship Id="rId5" Type="http://schemas.openxmlformats.org/officeDocument/2006/relationships/customXml" Target="../../customXml/item599.xml"/><Relationship Id="rId61" Type="http://schemas.openxmlformats.org/officeDocument/2006/relationships/customXml" Target="../../customXml/item24.xml"/><Relationship Id="rId19" Type="http://schemas.openxmlformats.org/officeDocument/2006/relationships/customXml" Target="../../customXml/item877.xml"/><Relationship Id="rId14" Type="http://schemas.openxmlformats.org/officeDocument/2006/relationships/customXml" Target="../../customXml/item582.xml"/><Relationship Id="rId22" Type="http://schemas.openxmlformats.org/officeDocument/2006/relationships/customXml" Target="../../customXml/item26.xml"/><Relationship Id="rId27" Type="http://schemas.openxmlformats.org/officeDocument/2006/relationships/customXml" Target="../../customXml/item453.xml"/><Relationship Id="rId30" Type="http://schemas.openxmlformats.org/officeDocument/2006/relationships/customXml" Target="../../customXml/item311.xml"/><Relationship Id="rId35" Type="http://schemas.openxmlformats.org/officeDocument/2006/relationships/customXml" Target="../../customXml/item905.xml"/><Relationship Id="rId43" Type="http://schemas.openxmlformats.org/officeDocument/2006/relationships/customXml" Target="../../customXml/item1053.xml"/><Relationship Id="rId48" Type="http://schemas.openxmlformats.org/officeDocument/2006/relationships/customXml" Target="../../customXml/item1098.xml"/><Relationship Id="rId56" Type="http://schemas.openxmlformats.org/officeDocument/2006/relationships/customXml" Target="../../customXml/item620.xml"/><Relationship Id="rId64" Type="http://schemas.openxmlformats.org/officeDocument/2006/relationships/image" Target="../media/image2.png"/><Relationship Id="rId69" Type="http://schemas.openxmlformats.org/officeDocument/2006/relationships/image" Target="../media/image7.png"/><Relationship Id="rId77" Type="http://schemas.openxmlformats.org/officeDocument/2006/relationships/image" Target="../media/image37.svg"/><Relationship Id="rId8" Type="http://schemas.openxmlformats.org/officeDocument/2006/relationships/customXml" Target="../../customXml/item123.xml"/><Relationship Id="rId51" Type="http://schemas.openxmlformats.org/officeDocument/2006/relationships/customXml" Target="../../customXml/item610.xml"/><Relationship Id="rId72" Type="http://schemas.openxmlformats.org/officeDocument/2006/relationships/image" Target="../media/image8.png"/><Relationship Id="rId80" Type="http://schemas.openxmlformats.org/officeDocument/2006/relationships/slide" Target="slide20.xml"/><Relationship Id="rId3" Type="http://schemas.openxmlformats.org/officeDocument/2006/relationships/customXml" Target="../../customXml/item653.xml"/><Relationship Id="rId12" Type="http://schemas.openxmlformats.org/officeDocument/2006/relationships/customXml" Target="../../customXml/item1084.xml"/><Relationship Id="rId17" Type="http://schemas.openxmlformats.org/officeDocument/2006/relationships/customXml" Target="../../customXml/item918.xml"/><Relationship Id="rId25" Type="http://schemas.openxmlformats.org/officeDocument/2006/relationships/customXml" Target="../../customXml/item274.xml"/><Relationship Id="rId33" Type="http://schemas.openxmlformats.org/officeDocument/2006/relationships/customXml" Target="../../customXml/item943.xml"/><Relationship Id="rId38" Type="http://schemas.openxmlformats.org/officeDocument/2006/relationships/customXml" Target="../../customXml/item200.xml"/><Relationship Id="rId46" Type="http://schemas.openxmlformats.org/officeDocument/2006/relationships/customXml" Target="../../customXml/item419.xml"/><Relationship Id="rId59" Type="http://schemas.openxmlformats.org/officeDocument/2006/relationships/customXml" Target="../../customXml/item30.xml"/><Relationship Id="rId67" Type="http://schemas.openxmlformats.org/officeDocument/2006/relationships/image" Target="../media/image5.png"/><Relationship Id="rId20" Type="http://schemas.openxmlformats.org/officeDocument/2006/relationships/customXml" Target="../../customXml/item544.xml"/><Relationship Id="rId41" Type="http://schemas.openxmlformats.org/officeDocument/2006/relationships/customXml" Target="../../customXml/item1045.xml"/><Relationship Id="rId54" Type="http://schemas.openxmlformats.org/officeDocument/2006/relationships/customXml" Target="../../customXml/item55.xml"/><Relationship Id="rId62" Type="http://schemas.openxmlformats.org/officeDocument/2006/relationships/slideLayout" Target="../slideLayouts/slideLayout1.xml"/><Relationship Id="rId70" Type="http://schemas.openxmlformats.org/officeDocument/2006/relationships/image" Target="../media/image32.png"/><Relationship Id="rId75" Type="http://schemas.openxmlformats.org/officeDocument/2006/relationships/image" Target="../media/image21.svg"/><Relationship Id="rId1" Type="http://schemas.openxmlformats.org/officeDocument/2006/relationships/customXml" Target="../../customXml/item558.xml"/><Relationship Id="rId6" Type="http://schemas.openxmlformats.org/officeDocument/2006/relationships/customXml" Target="../../customXml/item1089.xml"/><Relationship Id="rId15" Type="http://schemas.openxmlformats.org/officeDocument/2006/relationships/customXml" Target="../../customXml/item787.xml"/><Relationship Id="rId23" Type="http://schemas.openxmlformats.org/officeDocument/2006/relationships/customXml" Target="../../customXml/item352.xml"/><Relationship Id="rId28" Type="http://schemas.openxmlformats.org/officeDocument/2006/relationships/customXml" Target="../../customXml/item1097.xml"/><Relationship Id="rId36" Type="http://schemas.openxmlformats.org/officeDocument/2006/relationships/customXml" Target="../../customXml/item704.xml"/><Relationship Id="rId49" Type="http://schemas.openxmlformats.org/officeDocument/2006/relationships/customXml" Target="../../customXml/item343.xml"/><Relationship Id="rId57" Type="http://schemas.openxmlformats.org/officeDocument/2006/relationships/customXml" Target="../../customXml/item23.xml"/><Relationship Id="rId10" Type="http://schemas.openxmlformats.org/officeDocument/2006/relationships/customXml" Target="../../customXml/item710.xml"/><Relationship Id="rId31" Type="http://schemas.openxmlformats.org/officeDocument/2006/relationships/customXml" Target="../../customXml/item141.xml"/><Relationship Id="rId44" Type="http://schemas.openxmlformats.org/officeDocument/2006/relationships/customXml" Target="../../customXml/item542.xml"/><Relationship Id="rId52" Type="http://schemas.openxmlformats.org/officeDocument/2006/relationships/customXml" Target="../../customXml/item635.xml"/><Relationship Id="rId60" Type="http://schemas.openxmlformats.org/officeDocument/2006/relationships/customXml" Target="../../customXml/item772.xml"/><Relationship Id="rId65" Type="http://schemas.openxmlformats.org/officeDocument/2006/relationships/image" Target="../media/image3.png"/><Relationship Id="rId73" Type="http://schemas.openxmlformats.org/officeDocument/2006/relationships/image" Target="../media/image9.svg"/><Relationship Id="rId78" Type="http://schemas.openxmlformats.org/officeDocument/2006/relationships/image" Target="../media/image38.png"/><Relationship Id="rId4" Type="http://schemas.openxmlformats.org/officeDocument/2006/relationships/customXml" Target="../../customXml/item972.xml"/><Relationship Id="rId9" Type="http://schemas.openxmlformats.org/officeDocument/2006/relationships/customXml" Target="../../customXml/item136.xml"/><Relationship Id="rId13" Type="http://schemas.openxmlformats.org/officeDocument/2006/relationships/customXml" Target="../../customXml/item825.xml"/><Relationship Id="rId18" Type="http://schemas.openxmlformats.org/officeDocument/2006/relationships/customXml" Target="../../customXml/item37.xml"/><Relationship Id="rId39" Type="http://schemas.openxmlformats.org/officeDocument/2006/relationships/customXml" Target="../../customXml/item703.xml"/><Relationship Id="rId34" Type="http://schemas.openxmlformats.org/officeDocument/2006/relationships/customXml" Target="../../customXml/item408.xml"/><Relationship Id="rId50" Type="http://schemas.openxmlformats.org/officeDocument/2006/relationships/customXml" Target="../../customXml/item919.xml"/><Relationship Id="rId55" Type="http://schemas.openxmlformats.org/officeDocument/2006/relationships/customXml" Target="../../customXml/item215.xml"/><Relationship Id="rId76" Type="http://schemas.openxmlformats.org/officeDocument/2006/relationships/image" Target="../media/image36.png"/><Relationship Id="rId7" Type="http://schemas.openxmlformats.org/officeDocument/2006/relationships/customXml" Target="../../customXml/item16.xml"/><Relationship Id="rId71" Type="http://schemas.openxmlformats.org/officeDocument/2006/relationships/image" Target="../media/image33.svg"/><Relationship Id="rId2" Type="http://schemas.openxmlformats.org/officeDocument/2006/relationships/customXml" Target="../../customXml/item600.xml"/><Relationship Id="rId29" Type="http://schemas.openxmlformats.org/officeDocument/2006/relationships/customXml" Target="../../customXml/item12.xml"/></Relationships>
</file>

<file path=ppt/slides/_rels/slide22.xml.rels><?xml version="1.0" encoding="UTF-8" standalone="yes"?>
<Relationships xmlns="http://schemas.openxmlformats.org/package/2006/relationships"><Relationship Id="rId26" Type="http://schemas.openxmlformats.org/officeDocument/2006/relationships/customXml" Target="../../customXml/item1015.xml"/><Relationship Id="rId21" Type="http://schemas.openxmlformats.org/officeDocument/2006/relationships/customXml" Target="../../customXml/item205.xml"/><Relationship Id="rId42" Type="http://schemas.openxmlformats.org/officeDocument/2006/relationships/customXml" Target="../../customXml/item957.xml"/><Relationship Id="rId47" Type="http://schemas.openxmlformats.org/officeDocument/2006/relationships/customXml" Target="../../customXml/item922.xml"/><Relationship Id="rId63" Type="http://schemas.openxmlformats.org/officeDocument/2006/relationships/customXml" Target="../../customXml/item755.xml"/><Relationship Id="rId68" Type="http://schemas.openxmlformats.org/officeDocument/2006/relationships/image" Target="../media/image1.png"/><Relationship Id="rId16" Type="http://schemas.openxmlformats.org/officeDocument/2006/relationships/customXml" Target="../../customXml/item779.xml"/><Relationship Id="rId11" Type="http://schemas.openxmlformats.org/officeDocument/2006/relationships/customXml" Target="../../customXml/item1088.xml"/><Relationship Id="rId32" Type="http://schemas.openxmlformats.org/officeDocument/2006/relationships/customXml" Target="../../customXml/item902.xml"/><Relationship Id="rId37" Type="http://schemas.openxmlformats.org/officeDocument/2006/relationships/customXml" Target="../../customXml/item409.xml"/><Relationship Id="rId53" Type="http://schemas.openxmlformats.org/officeDocument/2006/relationships/customXml" Target="../../customXml/item484.xml"/><Relationship Id="rId58" Type="http://schemas.openxmlformats.org/officeDocument/2006/relationships/customXml" Target="../../customXml/item676.xml"/><Relationship Id="rId74" Type="http://schemas.openxmlformats.org/officeDocument/2006/relationships/image" Target="../media/image7.png"/><Relationship Id="rId79" Type="http://schemas.openxmlformats.org/officeDocument/2006/relationships/image" Target="../media/image10.png"/><Relationship Id="rId5" Type="http://schemas.openxmlformats.org/officeDocument/2006/relationships/customXml" Target="../../customXml/item52.xml"/><Relationship Id="rId61" Type="http://schemas.openxmlformats.org/officeDocument/2006/relationships/customXml" Target="../../customXml/item171.xml"/><Relationship Id="rId19" Type="http://schemas.openxmlformats.org/officeDocument/2006/relationships/customXml" Target="../../customXml/item208.xml"/><Relationship Id="rId14" Type="http://schemas.openxmlformats.org/officeDocument/2006/relationships/customXml" Target="../../customXml/item675.xml"/><Relationship Id="rId22" Type="http://schemas.openxmlformats.org/officeDocument/2006/relationships/customXml" Target="../../customXml/item739.xml"/><Relationship Id="rId27" Type="http://schemas.openxmlformats.org/officeDocument/2006/relationships/customXml" Target="../../customXml/item730.xml"/><Relationship Id="rId30" Type="http://schemas.openxmlformats.org/officeDocument/2006/relationships/customXml" Target="../../customXml/item887.xml"/><Relationship Id="rId35" Type="http://schemas.openxmlformats.org/officeDocument/2006/relationships/customXml" Target="../../customXml/item629.xml"/><Relationship Id="rId43" Type="http://schemas.openxmlformats.org/officeDocument/2006/relationships/customXml" Target="../../customXml/item203.xml"/><Relationship Id="rId48" Type="http://schemas.openxmlformats.org/officeDocument/2006/relationships/customXml" Target="../../customXml/item900.xml"/><Relationship Id="rId56" Type="http://schemas.openxmlformats.org/officeDocument/2006/relationships/customXml" Target="../../customXml/item983.xml"/><Relationship Id="rId64" Type="http://schemas.openxmlformats.org/officeDocument/2006/relationships/customXml" Target="../../customXml/item921.xml"/><Relationship Id="rId69" Type="http://schemas.openxmlformats.org/officeDocument/2006/relationships/image" Target="../media/image2.png"/><Relationship Id="rId77" Type="http://schemas.openxmlformats.org/officeDocument/2006/relationships/image" Target="../media/image8.png"/><Relationship Id="rId8" Type="http://schemas.openxmlformats.org/officeDocument/2006/relationships/customXml" Target="../../customXml/item941.xml"/><Relationship Id="rId51" Type="http://schemas.openxmlformats.org/officeDocument/2006/relationships/customXml" Target="../../customXml/item391.xml"/><Relationship Id="rId72" Type="http://schemas.openxmlformats.org/officeDocument/2006/relationships/image" Target="../media/image5.png"/><Relationship Id="rId80" Type="http://schemas.openxmlformats.org/officeDocument/2006/relationships/image" Target="../media/image11.svg"/><Relationship Id="rId3" Type="http://schemas.openxmlformats.org/officeDocument/2006/relationships/customXml" Target="../../customXml/item553.xml"/><Relationship Id="rId12" Type="http://schemas.openxmlformats.org/officeDocument/2006/relationships/customXml" Target="../../customXml/item908.xml"/><Relationship Id="rId17" Type="http://schemas.openxmlformats.org/officeDocument/2006/relationships/customXml" Target="../../customXml/item100.xml"/><Relationship Id="rId25" Type="http://schemas.openxmlformats.org/officeDocument/2006/relationships/customXml" Target="../../customXml/item115.xml"/><Relationship Id="rId33" Type="http://schemas.openxmlformats.org/officeDocument/2006/relationships/customXml" Target="../../customXml/item731.xml"/><Relationship Id="rId38" Type="http://schemas.openxmlformats.org/officeDocument/2006/relationships/customXml" Target="../../customXml/item1091.xml"/><Relationship Id="rId46" Type="http://schemas.openxmlformats.org/officeDocument/2006/relationships/customXml" Target="../../customXml/item243.xml"/><Relationship Id="rId59" Type="http://schemas.openxmlformats.org/officeDocument/2006/relationships/customXml" Target="../../customXml/item1157.xml"/><Relationship Id="rId67" Type="http://schemas.openxmlformats.org/officeDocument/2006/relationships/notesSlide" Target="../notesSlides/notesSlide20.xml"/><Relationship Id="rId20" Type="http://schemas.openxmlformats.org/officeDocument/2006/relationships/customXml" Target="../../customXml/item862.xml"/><Relationship Id="rId41" Type="http://schemas.openxmlformats.org/officeDocument/2006/relationships/customXml" Target="../../customXml/item72.xml"/><Relationship Id="rId54" Type="http://schemas.openxmlformats.org/officeDocument/2006/relationships/customXml" Target="../../customXml/item25.xml"/><Relationship Id="rId62" Type="http://schemas.openxmlformats.org/officeDocument/2006/relationships/customXml" Target="../../customXml/item384.xml"/><Relationship Id="rId70" Type="http://schemas.openxmlformats.org/officeDocument/2006/relationships/image" Target="../media/image3.png"/><Relationship Id="rId75" Type="http://schemas.openxmlformats.org/officeDocument/2006/relationships/image" Target="../media/image32.png"/><Relationship Id="rId1" Type="http://schemas.openxmlformats.org/officeDocument/2006/relationships/customXml" Target="../../customXml/item1187.xml"/><Relationship Id="rId6" Type="http://schemas.openxmlformats.org/officeDocument/2006/relationships/customXml" Target="../../customXml/item1118.xml"/><Relationship Id="rId15" Type="http://schemas.openxmlformats.org/officeDocument/2006/relationships/customXml" Target="../../customXml/item235.xml"/><Relationship Id="rId23" Type="http://schemas.openxmlformats.org/officeDocument/2006/relationships/customXml" Target="../../customXml/item959.xml"/><Relationship Id="rId28" Type="http://schemas.openxmlformats.org/officeDocument/2006/relationships/customXml" Target="../../customXml/item474.xml"/><Relationship Id="rId36" Type="http://schemas.openxmlformats.org/officeDocument/2006/relationships/customXml" Target="../../customXml/item1123.xml"/><Relationship Id="rId49" Type="http://schemas.openxmlformats.org/officeDocument/2006/relationships/customXml" Target="../../customXml/item107.xml"/><Relationship Id="rId57" Type="http://schemas.openxmlformats.org/officeDocument/2006/relationships/customXml" Target="../../customXml/item126.xml"/><Relationship Id="rId10" Type="http://schemas.openxmlformats.org/officeDocument/2006/relationships/customXml" Target="../../customXml/item1175.xml"/><Relationship Id="rId31" Type="http://schemas.openxmlformats.org/officeDocument/2006/relationships/customXml" Target="../../customXml/item76.xml"/><Relationship Id="rId44" Type="http://schemas.openxmlformats.org/officeDocument/2006/relationships/customXml" Target="../../customXml/item207.xml"/><Relationship Id="rId52" Type="http://schemas.openxmlformats.org/officeDocument/2006/relationships/customXml" Target="../../customXml/item430.xml"/><Relationship Id="rId60" Type="http://schemas.openxmlformats.org/officeDocument/2006/relationships/customXml" Target="../../customXml/item220.xml"/><Relationship Id="rId65" Type="http://schemas.openxmlformats.org/officeDocument/2006/relationships/customXml" Target="../../customXml/item330.xml"/><Relationship Id="rId73" Type="http://schemas.openxmlformats.org/officeDocument/2006/relationships/image" Target="../media/image6.png"/><Relationship Id="rId78" Type="http://schemas.openxmlformats.org/officeDocument/2006/relationships/image" Target="../media/image9.svg"/><Relationship Id="rId81" Type="http://schemas.openxmlformats.org/officeDocument/2006/relationships/slide" Target="slide20.xml"/><Relationship Id="rId4" Type="http://schemas.openxmlformats.org/officeDocument/2006/relationships/customXml" Target="../../customXml/item498.xml"/><Relationship Id="rId9" Type="http://schemas.openxmlformats.org/officeDocument/2006/relationships/customXml" Target="../../customXml/item487.xml"/><Relationship Id="rId13" Type="http://schemas.openxmlformats.org/officeDocument/2006/relationships/customXml" Target="../../customXml/item54.xml"/><Relationship Id="rId18" Type="http://schemas.openxmlformats.org/officeDocument/2006/relationships/customXml" Target="../../customXml/item7.xml"/><Relationship Id="rId39" Type="http://schemas.openxmlformats.org/officeDocument/2006/relationships/customXml" Target="../../customXml/item1188.xml"/><Relationship Id="rId34" Type="http://schemas.openxmlformats.org/officeDocument/2006/relationships/customXml" Target="../../customXml/item5.xml"/><Relationship Id="rId50" Type="http://schemas.openxmlformats.org/officeDocument/2006/relationships/customXml" Target="../../customXml/item760.xml"/><Relationship Id="rId55" Type="http://schemas.openxmlformats.org/officeDocument/2006/relationships/customXml" Target="../../customXml/item861.xml"/><Relationship Id="rId76" Type="http://schemas.openxmlformats.org/officeDocument/2006/relationships/image" Target="../media/image33.svg"/><Relationship Id="rId7" Type="http://schemas.openxmlformats.org/officeDocument/2006/relationships/customXml" Target="../../customXml/item1051.xml"/><Relationship Id="rId71" Type="http://schemas.openxmlformats.org/officeDocument/2006/relationships/image" Target="../media/image4.png"/><Relationship Id="rId2" Type="http://schemas.openxmlformats.org/officeDocument/2006/relationships/customXml" Target="../../customXml/item806.xml"/><Relationship Id="rId29" Type="http://schemas.openxmlformats.org/officeDocument/2006/relationships/customXml" Target="../../customXml/item319.xml"/><Relationship Id="rId24" Type="http://schemas.openxmlformats.org/officeDocument/2006/relationships/customXml" Target="../../customXml/item575.xml"/><Relationship Id="rId40" Type="http://schemas.openxmlformats.org/officeDocument/2006/relationships/customXml" Target="../../customXml/item183.xml"/><Relationship Id="rId45" Type="http://schemas.openxmlformats.org/officeDocument/2006/relationships/customXml" Target="../../customXml/item222.xml"/><Relationship Id="rId66"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49.png"/><Relationship Id="rId3" Type="http://schemas.openxmlformats.org/officeDocument/2006/relationships/customXml" Target="../../customXml/item500.xml"/><Relationship Id="rId21" Type="http://schemas.openxmlformats.org/officeDocument/2006/relationships/image" Target="../media/image33.svg"/><Relationship Id="rId34" Type="http://schemas.openxmlformats.org/officeDocument/2006/relationships/image" Target="../media/image55.svg"/><Relationship Id="rId7" Type="http://schemas.openxmlformats.org/officeDocument/2006/relationships/customXml" Target="../../customXml/item939.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48.png"/><Relationship Id="rId33" Type="http://schemas.openxmlformats.org/officeDocument/2006/relationships/image" Target="../media/image54.png"/><Relationship Id="rId2" Type="http://schemas.openxmlformats.org/officeDocument/2006/relationships/customXml" Target="../../customXml/item124.xml"/><Relationship Id="rId16" Type="http://schemas.openxmlformats.org/officeDocument/2006/relationships/image" Target="../media/image5.png"/><Relationship Id="rId20" Type="http://schemas.openxmlformats.org/officeDocument/2006/relationships/image" Target="../media/image32.png"/><Relationship Id="rId29" Type="http://schemas.openxmlformats.org/officeDocument/2006/relationships/image" Target="../media/image52.png"/><Relationship Id="rId1" Type="http://schemas.openxmlformats.org/officeDocument/2006/relationships/customXml" Target="../../customXml/item214.xml"/><Relationship Id="rId6" Type="http://schemas.openxmlformats.org/officeDocument/2006/relationships/customXml" Target="../../customXml/item172.xml"/><Relationship Id="rId11" Type="http://schemas.openxmlformats.org/officeDocument/2006/relationships/notesSlide" Target="../notesSlides/notesSlide21.xml"/><Relationship Id="rId24" Type="http://schemas.openxmlformats.org/officeDocument/2006/relationships/image" Target="../media/image47.png"/><Relationship Id="rId32" Type="http://schemas.openxmlformats.org/officeDocument/2006/relationships/image" Target="../media/image9.svg"/><Relationship Id="rId5" Type="http://schemas.openxmlformats.org/officeDocument/2006/relationships/customXml" Target="../../customXml/item869.xml"/><Relationship Id="rId15" Type="http://schemas.openxmlformats.org/officeDocument/2006/relationships/image" Target="../media/image4.png"/><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slideLayout" Target="../slideLayouts/slideLayout1.xml"/><Relationship Id="rId19" Type="http://schemas.openxmlformats.org/officeDocument/2006/relationships/slide" Target="slide24.xml"/><Relationship Id="rId31" Type="http://schemas.openxmlformats.org/officeDocument/2006/relationships/image" Target="../media/image8.png"/><Relationship Id="rId4" Type="http://schemas.openxmlformats.org/officeDocument/2006/relationships/customXml" Target="../../customXml/item34.xml"/><Relationship Id="rId9" Type="http://schemas.openxmlformats.org/officeDocument/2006/relationships/customXml" Target="../../customXml/item485.xml"/><Relationship Id="rId14" Type="http://schemas.openxmlformats.org/officeDocument/2006/relationships/image" Target="../media/image3.png"/><Relationship Id="rId22" Type="http://schemas.openxmlformats.org/officeDocument/2006/relationships/slide" Target="slide25.xml"/><Relationship Id="rId27" Type="http://schemas.openxmlformats.org/officeDocument/2006/relationships/image" Target="../media/image50.png"/><Relationship Id="rId30" Type="http://schemas.openxmlformats.org/officeDocument/2006/relationships/image" Target="../media/image53.png"/><Relationship Id="rId8" Type="http://schemas.openxmlformats.org/officeDocument/2006/relationships/customXml" Target="../../customXml/item702.xml"/></Relationships>
</file>

<file path=ppt/slides/_rels/slide24.xml.rels><?xml version="1.0" encoding="UTF-8" standalone="yes"?>
<Relationships xmlns="http://schemas.openxmlformats.org/package/2006/relationships"><Relationship Id="rId13" Type="http://schemas.openxmlformats.org/officeDocument/2006/relationships/customXml" Target="../../customXml/item465.xml"/><Relationship Id="rId18" Type="http://schemas.openxmlformats.org/officeDocument/2006/relationships/customXml" Target="../../customXml/item395.xml"/><Relationship Id="rId26" Type="http://schemas.openxmlformats.org/officeDocument/2006/relationships/image" Target="../media/image5.png"/><Relationship Id="rId39" Type="http://schemas.openxmlformats.org/officeDocument/2006/relationships/image" Target="../media/image20.png"/><Relationship Id="rId21" Type="http://schemas.openxmlformats.org/officeDocument/2006/relationships/slideLayout" Target="../slideLayouts/slideLayout1.xml"/><Relationship Id="rId34" Type="http://schemas.openxmlformats.org/officeDocument/2006/relationships/image" Target="../media/image49.png"/><Relationship Id="rId42" Type="http://schemas.openxmlformats.org/officeDocument/2006/relationships/image" Target="../media/image37.svg"/><Relationship Id="rId7" Type="http://schemas.openxmlformats.org/officeDocument/2006/relationships/customXml" Target="../../customXml/item789.xml"/><Relationship Id="rId2" Type="http://schemas.openxmlformats.org/officeDocument/2006/relationships/customXml" Target="../../customXml/item6.xml"/><Relationship Id="rId16" Type="http://schemas.openxmlformats.org/officeDocument/2006/relationships/customXml" Target="../../customXml/item694.xml"/><Relationship Id="rId29" Type="http://schemas.openxmlformats.org/officeDocument/2006/relationships/image" Target="../media/image32.png"/><Relationship Id="rId1" Type="http://schemas.openxmlformats.org/officeDocument/2006/relationships/customXml" Target="../../customXml/item289.xml"/><Relationship Id="rId6" Type="http://schemas.openxmlformats.org/officeDocument/2006/relationships/customXml" Target="../../customXml/item1048.xml"/><Relationship Id="rId11" Type="http://schemas.openxmlformats.org/officeDocument/2006/relationships/customXml" Target="../../customXml/item227.xml"/><Relationship Id="rId24" Type="http://schemas.openxmlformats.org/officeDocument/2006/relationships/image" Target="../media/image3.png"/><Relationship Id="rId32" Type="http://schemas.openxmlformats.org/officeDocument/2006/relationships/image" Target="../media/image47.png"/><Relationship Id="rId37" Type="http://schemas.openxmlformats.org/officeDocument/2006/relationships/image" Target="../media/image52.png"/><Relationship Id="rId40" Type="http://schemas.openxmlformats.org/officeDocument/2006/relationships/image" Target="../media/image21.svg"/><Relationship Id="rId45" Type="http://schemas.openxmlformats.org/officeDocument/2006/relationships/slide" Target="slide23.xml"/><Relationship Id="rId5" Type="http://schemas.openxmlformats.org/officeDocument/2006/relationships/customXml" Target="../../customXml/item402.xml"/><Relationship Id="rId15" Type="http://schemas.openxmlformats.org/officeDocument/2006/relationships/customXml" Target="../../customXml/item1037.xml"/><Relationship Id="rId23" Type="http://schemas.openxmlformats.org/officeDocument/2006/relationships/image" Target="../media/image2.png"/><Relationship Id="rId28" Type="http://schemas.openxmlformats.org/officeDocument/2006/relationships/image" Target="../media/image7.png"/><Relationship Id="rId36" Type="http://schemas.openxmlformats.org/officeDocument/2006/relationships/image" Target="../media/image51.png"/><Relationship Id="rId10" Type="http://schemas.openxmlformats.org/officeDocument/2006/relationships/customXml" Target="../../customXml/item1.xml"/><Relationship Id="rId19" Type="http://schemas.openxmlformats.org/officeDocument/2006/relationships/customXml" Target="../../customXml/item568.xml"/><Relationship Id="rId31" Type="http://schemas.openxmlformats.org/officeDocument/2006/relationships/image" Target="../media/image46.png"/><Relationship Id="rId44" Type="http://schemas.openxmlformats.org/officeDocument/2006/relationships/image" Target="../media/image39.svg"/><Relationship Id="rId4" Type="http://schemas.openxmlformats.org/officeDocument/2006/relationships/customXml" Target="../../customXml/item201.xml"/><Relationship Id="rId9" Type="http://schemas.openxmlformats.org/officeDocument/2006/relationships/customXml" Target="../../customXml/item840.xml"/><Relationship Id="rId14" Type="http://schemas.openxmlformats.org/officeDocument/2006/relationships/customXml" Target="../../customXml/item680.xml"/><Relationship Id="rId22" Type="http://schemas.openxmlformats.org/officeDocument/2006/relationships/image" Target="../media/image1.png"/><Relationship Id="rId27" Type="http://schemas.openxmlformats.org/officeDocument/2006/relationships/image" Target="../media/image6.png"/><Relationship Id="rId30" Type="http://schemas.openxmlformats.org/officeDocument/2006/relationships/image" Target="../media/image33.svg"/><Relationship Id="rId35" Type="http://schemas.openxmlformats.org/officeDocument/2006/relationships/image" Target="../media/image50.png"/><Relationship Id="rId43" Type="http://schemas.openxmlformats.org/officeDocument/2006/relationships/image" Target="../media/image38.png"/><Relationship Id="rId8" Type="http://schemas.openxmlformats.org/officeDocument/2006/relationships/customXml" Target="../../customXml/item715.xml"/><Relationship Id="rId3" Type="http://schemas.openxmlformats.org/officeDocument/2006/relationships/customXml" Target="../../customXml/item286.xml"/><Relationship Id="rId12" Type="http://schemas.openxmlformats.org/officeDocument/2006/relationships/customXml" Target="../../customXml/item1130.xml"/><Relationship Id="rId17" Type="http://schemas.openxmlformats.org/officeDocument/2006/relationships/customXml" Target="../../customXml/item337.xml"/><Relationship Id="rId25" Type="http://schemas.openxmlformats.org/officeDocument/2006/relationships/image" Target="../media/image4.png"/><Relationship Id="rId33" Type="http://schemas.openxmlformats.org/officeDocument/2006/relationships/image" Target="../media/image48.png"/><Relationship Id="rId38" Type="http://schemas.openxmlformats.org/officeDocument/2006/relationships/image" Target="../media/image53.png"/><Relationship Id="rId20" Type="http://schemas.openxmlformats.org/officeDocument/2006/relationships/customXml" Target="../../customXml/item718.xml"/><Relationship Id="rId41" Type="http://schemas.openxmlformats.org/officeDocument/2006/relationships/image" Target="../media/image36.png"/></Relationships>
</file>

<file path=ppt/slides/_rels/slide25.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9.svg"/><Relationship Id="rId3" Type="http://schemas.openxmlformats.org/officeDocument/2006/relationships/customXml" Target="../../customXml/item990.xml"/><Relationship Id="rId21" Type="http://schemas.openxmlformats.org/officeDocument/2006/relationships/image" Target="../media/image33.svg"/><Relationship Id="rId34" Type="http://schemas.openxmlformats.org/officeDocument/2006/relationships/image" Target="../media/image53.png"/><Relationship Id="rId7" Type="http://schemas.openxmlformats.org/officeDocument/2006/relationships/customXml" Target="../../customXml/item1199.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8.png"/><Relationship Id="rId33" Type="http://schemas.openxmlformats.org/officeDocument/2006/relationships/image" Target="../media/image52.png"/><Relationship Id="rId2" Type="http://schemas.openxmlformats.org/officeDocument/2006/relationships/customXml" Target="../../customXml/item624.xml"/><Relationship Id="rId16" Type="http://schemas.openxmlformats.org/officeDocument/2006/relationships/image" Target="../media/image5.png"/><Relationship Id="rId20" Type="http://schemas.openxmlformats.org/officeDocument/2006/relationships/image" Target="../media/image32.png"/><Relationship Id="rId29" Type="http://schemas.openxmlformats.org/officeDocument/2006/relationships/image" Target="../media/image48.png"/><Relationship Id="rId1" Type="http://schemas.openxmlformats.org/officeDocument/2006/relationships/customXml" Target="../../customXml/item249.xml"/><Relationship Id="rId6" Type="http://schemas.openxmlformats.org/officeDocument/2006/relationships/customXml" Target="../../customXml/item168.xml"/><Relationship Id="rId11" Type="http://schemas.openxmlformats.org/officeDocument/2006/relationships/notesSlide" Target="../notesSlides/notesSlide22.xml"/><Relationship Id="rId24" Type="http://schemas.openxmlformats.org/officeDocument/2006/relationships/image" Target="../media/image57.svg"/><Relationship Id="rId32" Type="http://schemas.openxmlformats.org/officeDocument/2006/relationships/image" Target="../media/image51.png"/><Relationship Id="rId5" Type="http://schemas.openxmlformats.org/officeDocument/2006/relationships/customXml" Target="../../customXml/item605.xml"/><Relationship Id="rId15" Type="http://schemas.openxmlformats.org/officeDocument/2006/relationships/image" Target="../media/image4.png"/><Relationship Id="rId23" Type="http://schemas.openxmlformats.org/officeDocument/2006/relationships/image" Target="../media/image56.png"/><Relationship Id="rId28" Type="http://schemas.openxmlformats.org/officeDocument/2006/relationships/image" Target="../media/image47.png"/><Relationship Id="rId36" Type="http://schemas.openxmlformats.org/officeDocument/2006/relationships/image" Target="../media/image55.svg"/><Relationship Id="rId10" Type="http://schemas.openxmlformats.org/officeDocument/2006/relationships/slideLayout" Target="../slideLayouts/slideLayout1.xml"/><Relationship Id="rId19" Type="http://schemas.openxmlformats.org/officeDocument/2006/relationships/slide" Target="slide26.xml"/><Relationship Id="rId31" Type="http://schemas.openxmlformats.org/officeDocument/2006/relationships/image" Target="../media/image50.png"/><Relationship Id="rId4" Type="http://schemas.openxmlformats.org/officeDocument/2006/relationships/customXml" Target="../../customXml/item932.xml"/><Relationship Id="rId9" Type="http://schemas.openxmlformats.org/officeDocument/2006/relationships/customXml" Target="../../customXml/item173.xml"/><Relationship Id="rId14" Type="http://schemas.openxmlformats.org/officeDocument/2006/relationships/image" Target="../media/image3.png"/><Relationship Id="rId22" Type="http://schemas.openxmlformats.org/officeDocument/2006/relationships/slide" Target="slide28.xml"/><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png"/><Relationship Id="rId8" Type="http://schemas.openxmlformats.org/officeDocument/2006/relationships/customXml" Target="../../customXml/item591.xml"/></Relationships>
</file>

<file path=ppt/slides/_rels/slide26.xml.rels><?xml version="1.0" encoding="UTF-8" standalone="yes"?>
<Relationships xmlns="http://schemas.openxmlformats.org/package/2006/relationships"><Relationship Id="rId13" Type="http://schemas.openxmlformats.org/officeDocument/2006/relationships/customXml" Target="../../customXml/item735.xml"/><Relationship Id="rId18" Type="http://schemas.openxmlformats.org/officeDocument/2006/relationships/customXml" Target="../../customXml/item839.xml"/><Relationship Id="rId26" Type="http://schemas.openxmlformats.org/officeDocument/2006/relationships/image" Target="../media/image4.png"/><Relationship Id="rId39" Type="http://schemas.openxmlformats.org/officeDocument/2006/relationships/image" Target="../media/image47.png"/><Relationship Id="rId21" Type="http://schemas.openxmlformats.org/officeDocument/2006/relationships/customXml" Target="../../customXml/item904.xml"/><Relationship Id="rId34" Type="http://schemas.openxmlformats.org/officeDocument/2006/relationships/image" Target="../media/image56.png"/><Relationship Id="rId42" Type="http://schemas.openxmlformats.org/officeDocument/2006/relationships/image" Target="../media/image50.png"/><Relationship Id="rId47" Type="http://schemas.openxmlformats.org/officeDocument/2006/relationships/image" Target="../media/image21.svg"/><Relationship Id="rId50" Type="http://schemas.openxmlformats.org/officeDocument/2006/relationships/image" Target="../media/image38.png"/><Relationship Id="rId7" Type="http://schemas.openxmlformats.org/officeDocument/2006/relationships/customXml" Target="../../customXml/item1050.xml"/><Relationship Id="rId2" Type="http://schemas.openxmlformats.org/officeDocument/2006/relationships/customXml" Target="../../customXml/item58.xml"/><Relationship Id="rId16" Type="http://schemas.openxmlformats.org/officeDocument/2006/relationships/customXml" Target="../../customXml/item642.xml"/><Relationship Id="rId29" Type="http://schemas.openxmlformats.org/officeDocument/2006/relationships/image" Target="../media/image7.png"/><Relationship Id="rId11" Type="http://schemas.openxmlformats.org/officeDocument/2006/relationships/customXml" Target="../../customXml/item1151.xml"/><Relationship Id="rId24" Type="http://schemas.openxmlformats.org/officeDocument/2006/relationships/image" Target="../media/image2.png"/><Relationship Id="rId32" Type="http://schemas.openxmlformats.org/officeDocument/2006/relationships/image" Target="../media/image33.svg"/><Relationship Id="rId37" Type="http://schemas.openxmlformats.org/officeDocument/2006/relationships/image" Target="../media/image9.svg"/><Relationship Id="rId40" Type="http://schemas.openxmlformats.org/officeDocument/2006/relationships/image" Target="../media/image48.png"/><Relationship Id="rId45" Type="http://schemas.openxmlformats.org/officeDocument/2006/relationships/image" Target="../media/image53.png"/><Relationship Id="rId53" Type="http://schemas.openxmlformats.org/officeDocument/2006/relationships/slide" Target="slide27.xml"/><Relationship Id="rId5" Type="http://schemas.openxmlformats.org/officeDocument/2006/relationships/customXml" Target="../../customXml/item64.xml"/><Relationship Id="rId10" Type="http://schemas.openxmlformats.org/officeDocument/2006/relationships/customXml" Target="../../customXml/item1173.xml"/><Relationship Id="rId19" Type="http://schemas.openxmlformats.org/officeDocument/2006/relationships/customXml" Target="../../customXml/item2.xml"/><Relationship Id="rId31" Type="http://schemas.openxmlformats.org/officeDocument/2006/relationships/image" Target="../media/image32.png"/><Relationship Id="rId44" Type="http://schemas.openxmlformats.org/officeDocument/2006/relationships/image" Target="../media/image52.png"/><Relationship Id="rId52" Type="http://schemas.openxmlformats.org/officeDocument/2006/relationships/slide" Target="slide25.xml"/><Relationship Id="rId4" Type="http://schemas.openxmlformats.org/officeDocument/2006/relationships/customXml" Target="../../customXml/item290.xml"/><Relationship Id="rId9" Type="http://schemas.openxmlformats.org/officeDocument/2006/relationships/customXml" Target="../../customXml/item254.xml"/><Relationship Id="rId14" Type="http://schemas.openxmlformats.org/officeDocument/2006/relationships/customXml" Target="../../customXml/item468.xml"/><Relationship Id="rId22" Type="http://schemas.openxmlformats.org/officeDocument/2006/relationships/slideLayout" Target="../slideLayouts/slideLayout1.xml"/><Relationship Id="rId27" Type="http://schemas.openxmlformats.org/officeDocument/2006/relationships/image" Target="../media/image5.png"/><Relationship Id="rId30" Type="http://schemas.openxmlformats.org/officeDocument/2006/relationships/slide" Target="slide24.xml"/><Relationship Id="rId35" Type="http://schemas.openxmlformats.org/officeDocument/2006/relationships/image" Target="../media/image57.svg"/><Relationship Id="rId43" Type="http://schemas.openxmlformats.org/officeDocument/2006/relationships/image" Target="../media/image51.png"/><Relationship Id="rId48" Type="http://schemas.openxmlformats.org/officeDocument/2006/relationships/image" Target="../media/image36.png"/><Relationship Id="rId8" Type="http://schemas.openxmlformats.org/officeDocument/2006/relationships/customXml" Target="../../customXml/item122.xml"/><Relationship Id="rId51" Type="http://schemas.openxmlformats.org/officeDocument/2006/relationships/image" Target="../media/image39.svg"/><Relationship Id="rId3" Type="http://schemas.openxmlformats.org/officeDocument/2006/relationships/customXml" Target="../../customXml/item910.xml"/><Relationship Id="rId12" Type="http://schemas.openxmlformats.org/officeDocument/2006/relationships/customXml" Target="../../customXml/item407.xml"/><Relationship Id="rId17" Type="http://schemas.openxmlformats.org/officeDocument/2006/relationships/customXml" Target="../../customXml/item1074.xml"/><Relationship Id="rId25" Type="http://schemas.openxmlformats.org/officeDocument/2006/relationships/image" Target="../media/image3.png"/><Relationship Id="rId33" Type="http://schemas.openxmlformats.org/officeDocument/2006/relationships/slide" Target="slide28.xml"/><Relationship Id="rId38" Type="http://schemas.openxmlformats.org/officeDocument/2006/relationships/image" Target="../media/image46.png"/><Relationship Id="rId46" Type="http://schemas.openxmlformats.org/officeDocument/2006/relationships/image" Target="../media/image20.png"/><Relationship Id="rId20" Type="http://schemas.openxmlformats.org/officeDocument/2006/relationships/customXml" Target="../../customXml/item1166.xml"/><Relationship Id="rId41" Type="http://schemas.openxmlformats.org/officeDocument/2006/relationships/image" Target="../media/image49.png"/><Relationship Id="rId1" Type="http://schemas.openxmlformats.org/officeDocument/2006/relationships/customXml" Target="../../customXml/item590.xml"/><Relationship Id="rId6" Type="http://schemas.openxmlformats.org/officeDocument/2006/relationships/customXml" Target="../../customXml/item216.xml"/><Relationship Id="rId15" Type="http://schemas.openxmlformats.org/officeDocument/2006/relationships/customXml" Target="../../customXml/item1134.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8.png"/><Relationship Id="rId49" Type="http://schemas.openxmlformats.org/officeDocument/2006/relationships/image" Target="../media/image37.svg"/></Relationships>
</file>

<file path=ppt/slides/_rels/slide27.xml.rels><?xml version="1.0" encoding="UTF-8" standalone="yes"?>
<Relationships xmlns="http://schemas.openxmlformats.org/package/2006/relationships"><Relationship Id="rId13" Type="http://schemas.openxmlformats.org/officeDocument/2006/relationships/slideLayout" Target="../slideLayouts/slideLayout1.xml"/><Relationship Id="rId18" Type="http://schemas.openxmlformats.org/officeDocument/2006/relationships/image" Target="../media/image4.png"/><Relationship Id="rId26" Type="http://schemas.openxmlformats.org/officeDocument/2006/relationships/image" Target="../media/image48.png"/><Relationship Id="rId3" Type="http://schemas.openxmlformats.org/officeDocument/2006/relationships/customXml" Target="../../customXml/item708.xml"/><Relationship Id="rId21" Type="http://schemas.openxmlformats.org/officeDocument/2006/relationships/image" Target="../media/image7.png"/><Relationship Id="rId7" Type="http://schemas.openxmlformats.org/officeDocument/2006/relationships/customXml" Target="../../customXml/item598.xml"/><Relationship Id="rId12" Type="http://schemas.openxmlformats.org/officeDocument/2006/relationships/customXml" Target="../../customXml/item746.xml"/><Relationship Id="rId17" Type="http://schemas.openxmlformats.org/officeDocument/2006/relationships/image" Target="../media/image3.png"/><Relationship Id="rId25" Type="http://schemas.openxmlformats.org/officeDocument/2006/relationships/image" Target="../media/image47.png"/><Relationship Id="rId33" Type="http://schemas.openxmlformats.org/officeDocument/2006/relationships/image" Target="../media/image58.png"/><Relationship Id="rId2" Type="http://schemas.openxmlformats.org/officeDocument/2006/relationships/customXml" Target="../../customXml/item713.xml"/><Relationship Id="rId16" Type="http://schemas.openxmlformats.org/officeDocument/2006/relationships/image" Target="../media/image2.png"/><Relationship Id="rId20" Type="http://schemas.openxmlformats.org/officeDocument/2006/relationships/image" Target="../media/image6.png"/><Relationship Id="rId29" Type="http://schemas.openxmlformats.org/officeDocument/2006/relationships/image" Target="../media/image51.png"/><Relationship Id="rId1" Type="http://schemas.openxmlformats.org/officeDocument/2006/relationships/customXml" Target="../../customXml/item324.xml"/><Relationship Id="rId6" Type="http://schemas.openxmlformats.org/officeDocument/2006/relationships/customXml" Target="../../customXml/item1058.xml"/><Relationship Id="rId11" Type="http://schemas.openxmlformats.org/officeDocument/2006/relationships/customXml" Target="../../customXml/item1101.xml"/><Relationship Id="rId24" Type="http://schemas.openxmlformats.org/officeDocument/2006/relationships/image" Target="../media/image46.png"/><Relationship Id="rId32" Type="http://schemas.openxmlformats.org/officeDocument/2006/relationships/slide" Target="slide24.xml"/><Relationship Id="rId5" Type="http://schemas.openxmlformats.org/officeDocument/2006/relationships/customXml" Target="../../customXml/item700.xml"/><Relationship Id="rId15" Type="http://schemas.openxmlformats.org/officeDocument/2006/relationships/image" Target="../media/image1.png"/><Relationship Id="rId23" Type="http://schemas.openxmlformats.org/officeDocument/2006/relationships/image" Target="../media/image33.svg"/><Relationship Id="rId28" Type="http://schemas.openxmlformats.org/officeDocument/2006/relationships/image" Target="../media/image50.png"/><Relationship Id="rId10" Type="http://schemas.openxmlformats.org/officeDocument/2006/relationships/customXml" Target="../../customXml/item462.xml"/><Relationship Id="rId19" Type="http://schemas.openxmlformats.org/officeDocument/2006/relationships/image" Target="../media/image5.png"/><Relationship Id="rId31" Type="http://schemas.openxmlformats.org/officeDocument/2006/relationships/image" Target="../media/image53.png"/><Relationship Id="rId4" Type="http://schemas.openxmlformats.org/officeDocument/2006/relationships/customXml" Target="../../customXml/item224.xml"/><Relationship Id="rId9" Type="http://schemas.openxmlformats.org/officeDocument/2006/relationships/customXml" Target="../../customXml/item1108.xml"/><Relationship Id="rId14" Type="http://schemas.openxmlformats.org/officeDocument/2006/relationships/notesSlide" Target="../notesSlides/notesSlide23.xml"/><Relationship Id="rId22" Type="http://schemas.openxmlformats.org/officeDocument/2006/relationships/image" Target="../media/image32.png"/><Relationship Id="rId27" Type="http://schemas.openxmlformats.org/officeDocument/2006/relationships/image" Target="../media/image49.png"/><Relationship Id="rId30" Type="http://schemas.openxmlformats.org/officeDocument/2006/relationships/image" Target="../media/image52.png"/><Relationship Id="rId8" Type="http://schemas.openxmlformats.org/officeDocument/2006/relationships/customXml" Target="../../customXml/item304.xml"/></Relationships>
</file>

<file path=ppt/slides/_rels/slide28.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2.png"/><Relationship Id="rId39" Type="http://schemas.openxmlformats.org/officeDocument/2006/relationships/image" Target="../media/image55.svg"/><Relationship Id="rId21" Type="http://schemas.openxmlformats.org/officeDocument/2006/relationships/image" Target="../media/image47.png"/><Relationship Id="rId34" Type="http://schemas.openxmlformats.org/officeDocument/2006/relationships/image" Target="../media/image33.svg"/><Relationship Id="rId7" Type="http://schemas.openxmlformats.org/officeDocument/2006/relationships/customXml" Target="../../customXml/item968.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1.png"/><Relationship Id="rId33" Type="http://schemas.openxmlformats.org/officeDocument/2006/relationships/image" Target="../media/image32.png"/><Relationship Id="rId38" Type="http://schemas.openxmlformats.org/officeDocument/2006/relationships/image" Target="../media/image54.png"/><Relationship Id="rId2" Type="http://schemas.openxmlformats.org/officeDocument/2006/relationships/customXml" Target="../../customXml/item814.xml"/><Relationship Id="rId16" Type="http://schemas.openxmlformats.org/officeDocument/2006/relationships/image" Target="../media/image5.png"/><Relationship Id="rId20" Type="http://schemas.openxmlformats.org/officeDocument/2006/relationships/image" Target="../media/image46.png"/><Relationship Id="rId29" Type="http://schemas.openxmlformats.org/officeDocument/2006/relationships/image" Target="../media/image9.svg"/><Relationship Id="rId1" Type="http://schemas.openxmlformats.org/officeDocument/2006/relationships/customXml" Target="../../customXml/item952.xml"/><Relationship Id="rId6" Type="http://schemas.openxmlformats.org/officeDocument/2006/relationships/customXml" Target="../../customXml/item1194.xml"/><Relationship Id="rId11" Type="http://schemas.openxmlformats.org/officeDocument/2006/relationships/notesSlide" Target="../notesSlides/notesSlide24.xml"/><Relationship Id="rId24" Type="http://schemas.openxmlformats.org/officeDocument/2006/relationships/image" Target="../media/image50.png"/><Relationship Id="rId32" Type="http://schemas.openxmlformats.org/officeDocument/2006/relationships/image" Target="../media/image60.svg"/><Relationship Id="rId37" Type="http://schemas.openxmlformats.org/officeDocument/2006/relationships/image" Target="../media/image62.svg"/><Relationship Id="rId5" Type="http://schemas.openxmlformats.org/officeDocument/2006/relationships/customXml" Target="../../customXml/item1131.xml"/><Relationship Id="rId15" Type="http://schemas.openxmlformats.org/officeDocument/2006/relationships/image" Target="../media/image4.png"/><Relationship Id="rId23" Type="http://schemas.openxmlformats.org/officeDocument/2006/relationships/image" Target="../media/image49.png"/><Relationship Id="rId28" Type="http://schemas.openxmlformats.org/officeDocument/2006/relationships/image" Target="../media/image8.png"/><Relationship Id="rId36" Type="http://schemas.openxmlformats.org/officeDocument/2006/relationships/image" Target="../media/image61.png"/><Relationship Id="rId10" Type="http://schemas.openxmlformats.org/officeDocument/2006/relationships/slideLayout" Target="../slideLayouts/slideLayout1.xml"/><Relationship Id="rId19" Type="http://schemas.openxmlformats.org/officeDocument/2006/relationships/slide" Target="slide31.xml"/><Relationship Id="rId31" Type="http://schemas.openxmlformats.org/officeDocument/2006/relationships/image" Target="../media/image59.png"/><Relationship Id="rId4" Type="http://schemas.openxmlformats.org/officeDocument/2006/relationships/customXml" Target="../../customXml/item645.xml"/><Relationship Id="rId9" Type="http://schemas.openxmlformats.org/officeDocument/2006/relationships/customXml" Target="../../customXml/item120.xml"/><Relationship Id="rId14" Type="http://schemas.openxmlformats.org/officeDocument/2006/relationships/image" Target="../media/image3.png"/><Relationship Id="rId22" Type="http://schemas.openxmlformats.org/officeDocument/2006/relationships/image" Target="../media/image48.png"/><Relationship Id="rId27" Type="http://schemas.openxmlformats.org/officeDocument/2006/relationships/image" Target="../media/image53.png"/><Relationship Id="rId30" Type="http://schemas.openxmlformats.org/officeDocument/2006/relationships/slide" Target="slide29.xml"/><Relationship Id="rId35" Type="http://schemas.openxmlformats.org/officeDocument/2006/relationships/slide" Target="slide30.xml"/><Relationship Id="rId8" Type="http://schemas.openxmlformats.org/officeDocument/2006/relationships/customXml" Target="../../customXml/item132.xml"/><Relationship Id="rId3" Type="http://schemas.openxmlformats.org/officeDocument/2006/relationships/customXml" Target="../../customXml/item833.xml"/></Relationships>
</file>

<file path=ppt/slides/_rels/slide29.xml.rels><?xml version="1.0" encoding="UTF-8" standalone="yes"?>
<Relationships xmlns="http://schemas.openxmlformats.org/package/2006/relationships"><Relationship Id="rId13" Type="http://schemas.openxmlformats.org/officeDocument/2006/relationships/customXml" Target="../../customXml/item1011.xml"/><Relationship Id="rId18" Type="http://schemas.openxmlformats.org/officeDocument/2006/relationships/notesSlide" Target="../notesSlides/notesSlide25.xml"/><Relationship Id="rId26" Type="http://schemas.openxmlformats.org/officeDocument/2006/relationships/slide" Target="slide31.xml"/><Relationship Id="rId39" Type="http://schemas.openxmlformats.org/officeDocument/2006/relationships/image" Target="../media/image60.svg"/><Relationship Id="rId21" Type="http://schemas.openxmlformats.org/officeDocument/2006/relationships/image" Target="../media/image3.png"/><Relationship Id="rId34" Type="http://schemas.openxmlformats.org/officeDocument/2006/relationships/image" Target="../media/image53.png"/><Relationship Id="rId42" Type="http://schemas.openxmlformats.org/officeDocument/2006/relationships/slide" Target="slide30.xml"/><Relationship Id="rId47" Type="http://schemas.openxmlformats.org/officeDocument/2006/relationships/image" Target="../media/image64.svg"/><Relationship Id="rId7" Type="http://schemas.openxmlformats.org/officeDocument/2006/relationships/customXml" Target="../../customXml/item92.xml"/><Relationship Id="rId2" Type="http://schemas.openxmlformats.org/officeDocument/2006/relationships/customXml" Target="../../customXml/item625.xml"/><Relationship Id="rId16" Type="http://schemas.openxmlformats.org/officeDocument/2006/relationships/customXml" Target="../../customXml/item712.xml"/><Relationship Id="rId29" Type="http://schemas.openxmlformats.org/officeDocument/2006/relationships/image" Target="../media/image48.png"/><Relationship Id="rId1" Type="http://schemas.openxmlformats.org/officeDocument/2006/relationships/customXml" Target="../../customXml/item1186.xml"/><Relationship Id="rId6" Type="http://schemas.openxmlformats.org/officeDocument/2006/relationships/customXml" Target="../../customXml/item1041.xml"/><Relationship Id="rId11" Type="http://schemas.openxmlformats.org/officeDocument/2006/relationships/customXml" Target="../../customXml/item530.xml"/><Relationship Id="rId24" Type="http://schemas.openxmlformats.org/officeDocument/2006/relationships/image" Target="../media/image6.png"/><Relationship Id="rId32" Type="http://schemas.openxmlformats.org/officeDocument/2006/relationships/image" Target="../media/image51.png"/><Relationship Id="rId37" Type="http://schemas.openxmlformats.org/officeDocument/2006/relationships/slide" Target="slide29.xml"/><Relationship Id="rId40" Type="http://schemas.openxmlformats.org/officeDocument/2006/relationships/image" Target="../media/image32.png"/><Relationship Id="rId45" Type="http://schemas.openxmlformats.org/officeDocument/2006/relationships/slide" Target="slide28.xml"/><Relationship Id="rId5" Type="http://schemas.openxmlformats.org/officeDocument/2006/relationships/customXml" Target="../../customXml/item875.xml"/><Relationship Id="rId15" Type="http://schemas.openxmlformats.org/officeDocument/2006/relationships/customXml" Target="../../customXml/item359.xml"/><Relationship Id="rId23" Type="http://schemas.openxmlformats.org/officeDocument/2006/relationships/image" Target="../media/image5.png"/><Relationship Id="rId28" Type="http://schemas.openxmlformats.org/officeDocument/2006/relationships/image" Target="../media/image47.png"/><Relationship Id="rId36" Type="http://schemas.openxmlformats.org/officeDocument/2006/relationships/image" Target="../media/image9.svg"/><Relationship Id="rId10" Type="http://schemas.openxmlformats.org/officeDocument/2006/relationships/customXml" Target="../../customXml/item1006.xml"/><Relationship Id="rId19" Type="http://schemas.openxmlformats.org/officeDocument/2006/relationships/image" Target="../media/image1.png"/><Relationship Id="rId31" Type="http://schemas.openxmlformats.org/officeDocument/2006/relationships/image" Target="../media/image50.png"/><Relationship Id="rId44" Type="http://schemas.openxmlformats.org/officeDocument/2006/relationships/image" Target="../media/image62.svg"/><Relationship Id="rId4" Type="http://schemas.openxmlformats.org/officeDocument/2006/relationships/customXml" Target="../../customXml/item627.xml"/><Relationship Id="rId9" Type="http://schemas.openxmlformats.org/officeDocument/2006/relationships/customXml" Target="../../customXml/item524.xml"/><Relationship Id="rId14" Type="http://schemas.openxmlformats.org/officeDocument/2006/relationships/customXml" Target="../../customXml/item273.xml"/><Relationship Id="rId22" Type="http://schemas.openxmlformats.org/officeDocument/2006/relationships/image" Target="../media/image4.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8.png"/><Relationship Id="rId43" Type="http://schemas.openxmlformats.org/officeDocument/2006/relationships/image" Target="../media/image61.png"/><Relationship Id="rId48" Type="http://schemas.openxmlformats.org/officeDocument/2006/relationships/image" Target="../media/image65.png"/><Relationship Id="rId8" Type="http://schemas.openxmlformats.org/officeDocument/2006/relationships/customXml" Target="../../customXml/item421.xml"/><Relationship Id="rId3" Type="http://schemas.openxmlformats.org/officeDocument/2006/relationships/customXml" Target="../../customXml/item951.xml"/><Relationship Id="rId12" Type="http://schemas.openxmlformats.org/officeDocument/2006/relationships/customXml" Target="../../customXml/item856.xml"/><Relationship Id="rId17" Type="http://schemas.openxmlformats.org/officeDocument/2006/relationships/slideLayout" Target="../slideLayouts/slideLayout1.xml"/><Relationship Id="rId25" Type="http://schemas.openxmlformats.org/officeDocument/2006/relationships/image" Target="../media/image7.png"/><Relationship Id="rId33" Type="http://schemas.openxmlformats.org/officeDocument/2006/relationships/image" Target="../media/image52.png"/><Relationship Id="rId38" Type="http://schemas.openxmlformats.org/officeDocument/2006/relationships/image" Target="../media/image59.png"/><Relationship Id="rId46" Type="http://schemas.openxmlformats.org/officeDocument/2006/relationships/image" Target="../media/image63.png"/><Relationship Id="rId20" Type="http://schemas.openxmlformats.org/officeDocument/2006/relationships/image" Target="../media/image2.png"/><Relationship Id="rId41" Type="http://schemas.openxmlformats.org/officeDocument/2006/relationships/image" Target="../media/image33.sv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269.xml"/><Relationship Id="rId7" Type="http://schemas.openxmlformats.org/officeDocument/2006/relationships/image" Target="../media/image2.png"/><Relationship Id="rId12" Type="http://schemas.openxmlformats.org/officeDocument/2006/relationships/slide" Target="slide6.xml"/><Relationship Id="rId2" Type="http://schemas.openxmlformats.org/officeDocument/2006/relationships/customXml" Target="../../customXml/item759.xml"/><Relationship Id="rId16" Type="http://schemas.openxmlformats.org/officeDocument/2006/relationships/image" Target="../media/image9.svg"/><Relationship Id="rId1" Type="http://schemas.openxmlformats.org/officeDocument/2006/relationships/customXml" Target="../../customXml/item870.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3.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2.xml"/></Relationships>
</file>

<file path=ppt/slides/_rels/slide30.xml.rels><?xml version="1.0" encoding="UTF-8" standalone="yes"?>
<Relationships xmlns="http://schemas.openxmlformats.org/package/2006/relationships"><Relationship Id="rId13" Type="http://schemas.openxmlformats.org/officeDocument/2006/relationships/customXml" Target="../../customXml/item90.xml"/><Relationship Id="rId18" Type="http://schemas.openxmlformats.org/officeDocument/2006/relationships/customXml" Target="../../customXml/item306.xml"/><Relationship Id="rId26" Type="http://schemas.openxmlformats.org/officeDocument/2006/relationships/image" Target="../media/image4.png"/><Relationship Id="rId39" Type="http://schemas.openxmlformats.org/officeDocument/2006/relationships/image" Target="../media/image8.png"/><Relationship Id="rId21" Type="http://schemas.openxmlformats.org/officeDocument/2006/relationships/slideLayout" Target="../slideLayouts/slideLayout1.xml"/><Relationship Id="rId34" Type="http://schemas.openxmlformats.org/officeDocument/2006/relationships/image" Target="../media/image49.png"/><Relationship Id="rId42" Type="http://schemas.openxmlformats.org/officeDocument/2006/relationships/image" Target="../media/image59.png"/><Relationship Id="rId47" Type="http://schemas.openxmlformats.org/officeDocument/2006/relationships/image" Target="../media/image62.svg"/><Relationship Id="rId50" Type="http://schemas.openxmlformats.org/officeDocument/2006/relationships/image" Target="../media/image43.svg"/><Relationship Id="rId7" Type="http://schemas.openxmlformats.org/officeDocument/2006/relationships/customXml" Target="../../customXml/item501.xml"/><Relationship Id="rId2" Type="http://schemas.openxmlformats.org/officeDocument/2006/relationships/customXml" Target="../../customXml/item1147.xml"/><Relationship Id="rId16" Type="http://schemas.openxmlformats.org/officeDocument/2006/relationships/customXml" Target="../../customXml/item827.xml"/><Relationship Id="rId29" Type="http://schemas.openxmlformats.org/officeDocument/2006/relationships/image" Target="../media/image7.png"/><Relationship Id="rId11" Type="http://schemas.openxmlformats.org/officeDocument/2006/relationships/customXml" Target="../../customXml/item738.xml"/><Relationship Id="rId24" Type="http://schemas.openxmlformats.org/officeDocument/2006/relationships/image" Target="../media/image2.png"/><Relationship Id="rId32" Type="http://schemas.openxmlformats.org/officeDocument/2006/relationships/image" Target="../media/image47.png"/><Relationship Id="rId37" Type="http://schemas.openxmlformats.org/officeDocument/2006/relationships/image" Target="../media/image52.png"/><Relationship Id="rId40" Type="http://schemas.openxmlformats.org/officeDocument/2006/relationships/image" Target="../media/image9.svg"/><Relationship Id="rId45" Type="http://schemas.openxmlformats.org/officeDocument/2006/relationships/image" Target="../media/image33.svg"/><Relationship Id="rId53" Type="http://schemas.openxmlformats.org/officeDocument/2006/relationships/image" Target="../media/image22.png"/><Relationship Id="rId5" Type="http://schemas.openxmlformats.org/officeDocument/2006/relationships/customXml" Target="../../customXml/item1119.xml"/><Relationship Id="rId10" Type="http://schemas.openxmlformats.org/officeDocument/2006/relationships/customXml" Target="../../customXml/item973.xml"/><Relationship Id="rId19" Type="http://schemas.openxmlformats.org/officeDocument/2006/relationships/customXml" Target="../../customXml/item672.xml"/><Relationship Id="rId31" Type="http://schemas.openxmlformats.org/officeDocument/2006/relationships/image" Target="../media/image46.png"/><Relationship Id="rId44" Type="http://schemas.openxmlformats.org/officeDocument/2006/relationships/image" Target="../media/image32.png"/><Relationship Id="rId52" Type="http://schemas.openxmlformats.org/officeDocument/2006/relationships/image" Target="../media/image41.svg"/><Relationship Id="rId4" Type="http://schemas.openxmlformats.org/officeDocument/2006/relationships/customXml" Target="../../customXml/item805.xml"/><Relationship Id="rId9" Type="http://schemas.openxmlformats.org/officeDocument/2006/relationships/customXml" Target="../../customXml/item106.xml"/><Relationship Id="rId14" Type="http://schemas.openxmlformats.org/officeDocument/2006/relationships/customXml" Target="../../customXml/item677.xml"/><Relationship Id="rId22" Type="http://schemas.openxmlformats.org/officeDocument/2006/relationships/notesSlide" Target="../notesSlides/notesSlide26.xml"/><Relationship Id="rId27" Type="http://schemas.openxmlformats.org/officeDocument/2006/relationships/image" Target="../media/image5.png"/><Relationship Id="rId30" Type="http://schemas.openxmlformats.org/officeDocument/2006/relationships/slide" Target="slide31.xml"/><Relationship Id="rId35" Type="http://schemas.openxmlformats.org/officeDocument/2006/relationships/image" Target="../media/image50.png"/><Relationship Id="rId43" Type="http://schemas.openxmlformats.org/officeDocument/2006/relationships/image" Target="../media/image60.svg"/><Relationship Id="rId48" Type="http://schemas.openxmlformats.org/officeDocument/2006/relationships/slide" Target="slide28.xml"/><Relationship Id="rId8" Type="http://schemas.openxmlformats.org/officeDocument/2006/relationships/customXml" Target="../../customXml/item748.xml"/><Relationship Id="rId51" Type="http://schemas.openxmlformats.org/officeDocument/2006/relationships/image" Target="../media/image40.png"/><Relationship Id="rId3" Type="http://schemas.openxmlformats.org/officeDocument/2006/relationships/customXml" Target="../../customXml/item380.xml"/><Relationship Id="rId12" Type="http://schemas.openxmlformats.org/officeDocument/2006/relationships/customXml" Target="../../customXml/item393.xml"/><Relationship Id="rId17" Type="http://schemas.openxmlformats.org/officeDocument/2006/relationships/customXml" Target="../../customXml/item481.xml"/><Relationship Id="rId25" Type="http://schemas.openxmlformats.org/officeDocument/2006/relationships/image" Target="../media/image3.png"/><Relationship Id="rId33" Type="http://schemas.openxmlformats.org/officeDocument/2006/relationships/image" Target="../media/image48.png"/><Relationship Id="rId38" Type="http://schemas.openxmlformats.org/officeDocument/2006/relationships/image" Target="../media/image53.png"/><Relationship Id="rId46" Type="http://schemas.openxmlformats.org/officeDocument/2006/relationships/image" Target="../media/image61.png"/><Relationship Id="rId20" Type="http://schemas.openxmlformats.org/officeDocument/2006/relationships/customXml" Target="../../customXml/item1184.xml"/><Relationship Id="rId41" Type="http://schemas.openxmlformats.org/officeDocument/2006/relationships/slide" Target="slide29.xml"/><Relationship Id="rId54" Type="http://schemas.openxmlformats.org/officeDocument/2006/relationships/image" Target="../media/image23.svg"/><Relationship Id="rId1" Type="http://schemas.openxmlformats.org/officeDocument/2006/relationships/customXml" Target="../../customXml/item817.xml"/><Relationship Id="rId6" Type="http://schemas.openxmlformats.org/officeDocument/2006/relationships/customXml" Target="../../customXml/item745.xml"/><Relationship Id="rId15" Type="http://schemas.openxmlformats.org/officeDocument/2006/relationships/customXml" Target="../../customXml/item914.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51.png"/><Relationship Id="rId49"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8.png"/><Relationship Id="rId26" Type="http://schemas.openxmlformats.org/officeDocument/2006/relationships/image" Target="../media/image55.svg"/><Relationship Id="rId3" Type="http://schemas.openxmlformats.org/officeDocument/2006/relationships/customXml" Target="../../customXml/item571.xml"/><Relationship Id="rId21" Type="http://schemas.openxmlformats.org/officeDocument/2006/relationships/image" Target="../media/image59.png"/><Relationship Id="rId7" Type="http://schemas.openxmlformats.org/officeDocument/2006/relationships/customXml" Target="../../customXml/item967.xml"/><Relationship Id="rId12" Type="http://schemas.openxmlformats.org/officeDocument/2006/relationships/image" Target="../media/image3.png"/><Relationship Id="rId17" Type="http://schemas.openxmlformats.org/officeDocument/2006/relationships/slide" Target="slide32.xml"/><Relationship Id="rId25" Type="http://schemas.openxmlformats.org/officeDocument/2006/relationships/image" Target="../media/image54.png"/><Relationship Id="rId2" Type="http://schemas.openxmlformats.org/officeDocument/2006/relationships/customXml" Target="../../customXml/item440.xml"/><Relationship Id="rId16" Type="http://schemas.openxmlformats.org/officeDocument/2006/relationships/image" Target="../media/image7.png"/><Relationship Id="rId20" Type="http://schemas.openxmlformats.org/officeDocument/2006/relationships/slide" Target="slide29.xml"/><Relationship Id="rId1" Type="http://schemas.openxmlformats.org/officeDocument/2006/relationships/customXml" Target="../../customXml/item87.xml"/><Relationship Id="rId6" Type="http://schemas.openxmlformats.org/officeDocument/2006/relationships/customXml" Target="../../customXml/item816.xml"/><Relationship Id="rId11" Type="http://schemas.openxmlformats.org/officeDocument/2006/relationships/image" Target="../media/image2.png"/><Relationship Id="rId24" Type="http://schemas.openxmlformats.org/officeDocument/2006/relationships/image" Target="../media/image33.svg"/><Relationship Id="rId5" Type="http://schemas.openxmlformats.org/officeDocument/2006/relationships/customXml" Target="../../customXml/item1044.xml"/><Relationship Id="rId15" Type="http://schemas.openxmlformats.org/officeDocument/2006/relationships/image" Target="../media/image6.png"/><Relationship Id="rId23" Type="http://schemas.openxmlformats.org/officeDocument/2006/relationships/image" Target="../media/image32.png"/><Relationship Id="rId10" Type="http://schemas.openxmlformats.org/officeDocument/2006/relationships/image" Target="../media/image1.png"/><Relationship Id="rId19" Type="http://schemas.openxmlformats.org/officeDocument/2006/relationships/image" Target="../media/image9.svg"/><Relationship Id="rId4" Type="http://schemas.openxmlformats.org/officeDocument/2006/relationships/customXml" Target="../../customXml/item969.xml"/><Relationship Id="rId9" Type="http://schemas.openxmlformats.org/officeDocument/2006/relationships/notesSlide" Target="../notesSlides/notesSlide27.xml"/><Relationship Id="rId14" Type="http://schemas.openxmlformats.org/officeDocument/2006/relationships/image" Target="../media/image5.png"/><Relationship Id="rId22" Type="http://schemas.openxmlformats.org/officeDocument/2006/relationships/image" Target="../media/image60.svg"/></Relationships>
</file>

<file path=ppt/slides/_rels/slide32.xml.rels><?xml version="1.0" encoding="UTF-8" standalone="yes"?>
<Relationships xmlns="http://schemas.openxmlformats.org/package/2006/relationships"><Relationship Id="rId13" Type="http://schemas.openxmlformats.org/officeDocument/2006/relationships/customXml" Target="../../customXml/item812.xml"/><Relationship Id="rId18" Type="http://schemas.openxmlformats.org/officeDocument/2006/relationships/customXml" Target="../../customXml/item285.xml"/><Relationship Id="rId26" Type="http://schemas.openxmlformats.org/officeDocument/2006/relationships/image" Target="../media/image2.png"/><Relationship Id="rId39" Type="http://schemas.openxmlformats.org/officeDocument/2006/relationships/image" Target="../media/image33.svg"/><Relationship Id="rId21" Type="http://schemas.openxmlformats.org/officeDocument/2006/relationships/customXml" Target="../../customXml/item955.xml"/><Relationship Id="rId34" Type="http://schemas.openxmlformats.org/officeDocument/2006/relationships/image" Target="../media/image9.svg"/><Relationship Id="rId42" Type="http://schemas.openxmlformats.org/officeDocument/2006/relationships/image" Target="../media/image54.png"/><Relationship Id="rId7" Type="http://schemas.openxmlformats.org/officeDocument/2006/relationships/customXml" Target="../../customXml/item604.xml"/><Relationship Id="rId2" Type="http://schemas.openxmlformats.org/officeDocument/2006/relationships/customXml" Target="../../customXml/item989.xml"/><Relationship Id="rId16" Type="http://schemas.openxmlformats.org/officeDocument/2006/relationships/customXml" Target="../../customXml/item378.xml"/><Relationship Id="rId20" Type="http://schemas.openxmlformats.org/officeDocument/2006/relationships/customXml" Target="../../customXml/item361.xml"/><Relationship Id="rId29" Type="http://schemas.openxmlformats.org/officeDocument/2006/relationships/image" Target="../media/image5.png"/><Relationship Id="rId41" Type="http://schemas.openxmlformats.org/officeDocument/2006/relationships/image" Target="../media/image11.svg"/><Relationship Id="rId1" Type="http://schemas.openxmlformats.org/officeDocument/2006/relationships/customXml" Target="../../customXml/item376.xml"/><Relationship Id="rId6" Type="http://schemas.openxmlformats.org/officeDocument/2006/relationships/customXml" Target="../../customXml/item1152.xml"/><Relationship Id="rId11" Type="http://schemas.openxmlformats.org/officeDocument/2006/relationships/customXml" Target="../../customXml/item786.xml"/><Relationship Id="rId24" Type="http://schemas.openxmlformats.org/officeDocument/2006/relationships/notesSlide" Target="../notesSlides/notesSlide28.xml"/><Relationship Id="rId32" Type="http://schemas.openxmlformats.org/officeDocument/2006/relationships/slide" Target="slide33.xml"/><Relationship Id="rId37" Type="http://schemas.openxmlformats.org/officeDocument/2006/relationships/image" Target="../media/image60.svg"/><Relationship Id="rId40" Type="http://schemas.openxmlformats.org/officeDocument/2006/relationships/image" Target="../media/image10.png"/><Relationship Id="rId5" Type="http://schemas.openxmlformats.org/officeDocument/2006/relationships/customXml" Target="../../customXml/item335.xml"/><Relationship Id="rId15" Type="http://schemas.openxmlformats.org/officeDocument/2006/relationships/customXml" Target="../../customXml/item29.xml"/><Relationship Id="rId23" Type="http://schemas.openxmlformats.org/officeDocument/2006/relationships/slideLayout" Target="../slideLayouts/slideLayout1.xml"/><Relationship Id="rId28" Type="http://schemas.openxmlformats.org/officeDocument/2006/relationships/image" Target="../media/image4.png"/><Relationship Id="rId36" Type="http://schemas.openxmlformats.org/officeDocument/2006/relationships/image" Target="../media/image59.png"/><Relationship Id="rId10" Type="http://schemas.openxmlformats.org/officeDocument/2006/relationships/customXml" Target="../../customXml/item1030.xml"/><Relationship Id="rId19" Type="http://schemas.openxmlformats.org/officeDocument/2006/relationships/customXml" Target="../../customXml/item578.xml"/><Relationship Id="rId31" Type="http://schemas.openxmlformats.org/officeDocument/2006/relationships/image" Target="../media/image7.png"/><Relationship Id="rId4" Type="http://schemas.openxmlformats.org/officeDocument/2006/relationships/customXml" Target="../../customXml/item187.xml"/><Relationship Id="rId9" Type="http://schemas.openxmlformats.org/officeDocument/2006/relationships/customXml" Target="../../customXml/item636.xml"/><Relationship Id="rId14" Type="http://schemas.openxmlformats.org/officeDocument/2006/relationships/customXml" Target="../../customXml/item1038.xml"/><Relationship Id="rId22" Type="http://schemas.openxmlformats.org/officeDocument/2006/relationships/customXml" Target="../../customXml/item567.xml"/><Relationship Id="rId27" Type="http://schemas.openxmlformats.org/officeDocument/2006/relationships/image" Target="../media/image3.png"/><Relationship Id="rId30" Type="http://schemas.openxmlformats.org/officeDocument/2006/relationships/image" Target="../media/image6.png"/><Relationship Id="rId35" Type="http://schemas.openxmlformats.org/officeDocument/2006/relationships/slide" Target="slide29.xml"/><Relationship Id="rId43" Type="http://schemas.openxmlformats.org/officeDocument/2006/relationships/image" Target="../media/image55.svg"/><Relationship Id="rId8" Type="http://schemas.openxmlformats.org/officeDocument/2006/relationships/customXml" Target="../../customXml/item1043.xml"/><Relationship Id="rId3" Type="http://schemas.openxmlformats.org/officeDocument/2006/relationships/customXml" Target="../../customXml/item818.xml"/><Relationship Id="rId12" Type="http://schemas.openxmlformats.org/officeDocument/2006/relationships/customXml" Target="../../customXml/item737.xml"/><Relationship Id="rId17" Type="http://schemas.openxmlformats.org/officeDocument/2006/relationships/customXml" Target="../../customXml/item618.xml"/><Relationship Id="rId25" Type="http://schemas.openxmlformats.org/officeDocument/2006/relationships/image" Target="../media/image1.png"/><Relationship Id="rId33" Type="http://schemas.openxmlformats.org/officeDocument/2006/relationships/image" Target="../media/image8.png"/><Relationship Id="rId38" Type="http://schemas.openxmlformats.org/officeDocument/2006/relationships/image" Target="../media/image32.png"/></Relationships>
</file>

<file path=ppt/slides/_rels/slide33.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slide" Target="slide34.xml"/><Relationship Id="rId26" Type="http://schemas.openxmlformats.org/officeDocument/2006/relationships/image" Target="../media/image53.png"/><Relationship Id="rId3" Type="http://schemas.openxmlformats.org/officeDocument/2006/relationships/customXml" Target="../../customXml/item175.xml"/><Relationship Id="rId21" Type="http://schemas.openxmlformats.org/officeDocument/2006/relationships/image" Target="../media/image48.png"/><Relationship Id="rId34" Type="http://schemas.openxmlformats.org/officeDocument/2006/relationships/image" Target="../media/image54.png"/><Relationship Id="rId7" Type="http://schemas.openxmlformats.org/officeDocument/2006/relationships/customXml" Target="../../customXml/item4.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52.png"/><Relationship Id="rId33" Type="http://schemas.openxmlformats.org/officeDocument/2006/relationships/image" Target="../media/image9.svg"/><Relationship Id="rId2" Type="http://schemas.openxmlformats.org/officeDocument/2006/relationships/customXml" Target="../../customXml/item416.xml"/><Relationship Id="rId16" Type="http://schemas.openxmlformats.org/officeDocument/2006/relationships/image" Target="../media/image6.png"/><Relationship Id="rId20" Type="http://schemas.openxmlformats.org/officeDocument/2006/relationships/image" Target="../media/image47.png"/><Relationship Id="rId29" Type="http://schemas.openxmlformats.org/officeDocument/2006/relationships/image" Target="../media/image60.svg"/><Relationship Id="rId1" Type="http://schemas.openxmlformats.org/officeDocument/2006/relationships/customXml" Target="../../customXml/item477.xml"/><Relationship Id="rId6" Type="http://schemas.openxmlformats.org/officeDocument/2006/relationships/customXml" Target="../../customXml/item1016.xml"/><Relationship Id="rId11" Type="http://schemas.openxmlformats.org/officeDocument/2006/relationships/image" Target="../media/image1.png"/><Relationship Id="rId24" Type="http://schemas.openxmlformats.org/officeDocument/2006/relationships/image" Target="../media/image51.png"/><Relationship Id="rId32" Type="http://schemas.openxmlformats.org/officeDocument/2006/relationships/image" Target="../media/image8.png"/><Relationship Id="rId5" Type="http://schemas.openxmlformats.org/officeDocument/2006/relationships/customXml" Target="../../customXml/item350.xml"/><Relationship Id="rId15" Type="http://schemas.openxmlformats.org/officeDocument/2006/relationships/image" Target="../media/image5.png"/><Relationship Id="rId23" Type="http://schemas.openxmlformats.org/officeDocument/2006/relationships/image" Target="../media/image50.png"/><Relationship Id="rId28" Type="http://schemas.openxmlformats.org/officeDocument/2006/relationships/image" Target="../media/image59.png"/><Relationship Id="rId10" Type="http://schemas.openxmlformats.org/officeDocument/2006/relationships/notesSlide" Target="../notesSlides/notesSlide29.xml"/><Relationship Id="rId19" Type="http://schemas.openxmlformats.org/officeDocument/2006/relationships/image" Target="../media/image46.png"/><Relationship Id="rId31" Type="http://schemas.openxmlformats.org/officeDocument/2006/relationships/image" Target="../media/image33.svg"/><Relationship Id="rId4" Type="http://schemas.openxmlformats.org/officeDocument/2006/relationships/customXml" Target="../../customXml/item603.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image" Target="../media/image49.png"/><Relationship Id="rId27" Type="http://schemas.openxmlformats.org/officeDocument/2006/relationships/slide" Target="slide29.xml"/><Relationship Id="rId30" Type="http://schemas.openxmlformats.org/officeDocument/2006/relationships/image" Target="../media/image32.png"/><Relationship Id="rId35" Type="http://schemas.openxmlformats.org/officeDocument/2006/relationships/image" Target="../media/image55.svg"/><Relationship Id="rId8" Type="http://schemas.openxmlformats.org/officeDocument/2006/relationships/customXml" Target="../../customXml/item396.xml"/></Relationships>
</file>

<file path=ppt/slides/_rels/slide34.xml.rels><?xml version="1.0" encoding="UTF-8" standalone="yes"?>
<Relationships xmlns="http://schemas.openxmlformats.org/package/2006/relationships"><Relationship Id="rId13" Type="http://schemas.openxmlformats.org/officeDocument/2006/relationships/customXml" Target="../../customXml/item314.xml"/><Relationship Id="rId18" Type="http://schemas.openxmlformats.org/officeDocument/2006/relationships/image" Target="../media/image1.png"/><Relationship Id="rId26" Type="http://schemas.openxmlformats.org/officeDocument/2006/relationships/image" Target="../media/image59.png"/><Relationship Id="rId39" Type="http://schemas.openxmlformats.org/officeDocument/2006/relationships/image" Target="../media/image66.png"/><Relationship Id="rId21" Type="http://schemas.openxmlformats.org/officeDocument/2006/relationships/image" Target="../media/image4.png"/><Relationship Id="rId34" Type="http://schemas.openxmlformats.org/officeDocument/2006/relationships/image" Target="../media/image50.png"/><Relationship Id="rId7" Type="http://schemas.openxmlformats.org/officeDocument/2006/relationships/customXml" Target="../../customXml/item1113.xml"/><Relationship Id="rId12" Type="http://schemas.openxmlformats.org/officeDocument/2006/relationships/customXml" Target="../../customXml/item442.xml"/><Relationship Id="rId17" Type="http://schemas.openxmlformats.org/officeDocument/2006/relationships/notesSlide" Target="../notesSlides/notesSlide30.xml"/><Relationship Id="rId25" Type="http://schemas.openxmlformats.org/officeDocument/2006/relationships/slide" Target="slide36.xml"/><Relationship Id="rId33" Type="http://schemas.openxmlformats.org/officeDocument/2006/relationships/image" Target="../media/image49.png"/><Relationship Id="rId38" Type="http://schemas.openxmlformats.org/officeDocument/2006/relationships/slide" Target="slide35.xml"/><Relationship Id="rId2" Type="http://schemas.openxmlformats.org/officeDocument/2006/relationships/customXml" Target="../../customXml/item1087.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3.svg"/><Relationship Id="rId1" Type="http://schemas.openxmlformats.org/officeDocument/2006/relationships/customXml" Target="../../customXml/item451.xml"/><Relationship Id="rId6" Type="http://schemas.openxmlformats.org/officeDocument/2006/relationships/customXml" Target="../../customXml/item792.xml"/><Relationship Id="rId11" Type="http://schemas.openxmlformats.org/officeDocument/2006/relationships/customXml" Target="../../customXml/item773.xml"/><Relationship Id="rId24" Type="http://schemas.openxmlformats.org/officeDocument/2006/relationships/image" Target="../media/image7.png"/><Relationship Id="rId32" Type="http://schemas.openxmlformats.org/officeDocument/2006/relationships/image" Target="../media/image48.png"/><Relationship Id="rId37" Type="http://schemas.openxmlformats.org/officeDocument/2006/relationships/image" Target="../media/image53.png"/><Relationship Id="rId40" Type="http://schemas.openxmlformats.org/officeDocument/2006/relationships/image" Target="../media/image67.svg"/><Relationship Id="rId5" Type="http://schemas.openxmlformats.org/officeDocument/2006/relationships/customXml" Target="../../customXml/item835.xml"/><Relationship Id="rId15" Type="http://schemas.openxmlformats.org/officeDocument/2006/relationships/customXml" Target="../../customXml/item894.xml"/><Relationship Id="rId23" Type="http://schemas.openxmlformats.org/officeDocument/2006/relationships/image" Target="../media/image6.png"/><Relationship Id="rId28" Type="http://schemas.openxmlformats.org/officeDocument/2006/relationships/image" Target="../media/image32.png"/><Relationship Id="rId36" Type="http://schemas.openxmlformats.org/officeDocument/2006/relationships/image" Target="../media/image52.png"/><Relationship Id="rId10" Type="http://schemas.openxmlformats.org/officeDocument/2006/relationships/customXml" Target="../../customXml/item1080.xml"/><Relationship Id="rId19" Type="http://schemas.openxmlformats.org/officeDocument/2006/relationships/image" Target="../media/image2.png"/><Relationship Id="rId31" Type="http://schemas.openxmlformats.org/officeDocument/2006/relationships/image" Target="../media/image47.png"/><Relationship Id="rId4" Type="http://schemas.openxmlformats.org/officeDocument/2006/relationships/customXml" Target="../../customXml/item670.xml"/><Relationship Id="rId9" Type="http://schemas.openxmlformats.org/officeDocument/2006/relationships/customXml" Target="../../customXml/item489.xml"/><Relationship Id="rId14" Type="http://schemas.openxmlformats.org/officeDocument/2006/relationships/customXml" Target="../../customXml/item637.xml"/><Relationship Id="rId22" Type="http://schemas.openxmlformats.org/officeDocument/2006/relationships/image" Target="../media/image5.png"/><Relationship Id="rId27" Type="http://schemas.openxmlformats.org/officeDocument/2006/relationships/image" Target="../media/image60.svg"/><Relationship Id="rId30" Type="http://schemas.openxmlformats.org/officeDocument/2006/relationships/image" Target="../media/image46.png"/><Relationship Id="rId35" Type="http://schemas.openxmlformats.org/officeDocument/2006/relationships/image" Target="../media/image51.png"/><Relationship Id="rId8" Type="http://schemas.openxmlformats.org/officeDocument/2006/relationships/customXml" Target="../../customXml/item182.xml"/><Relationship Id="rId3" Type="http://schemas.openxmlformats.org/officeDocument/2006/relationships/customXml" Target="../../customXml/item437.xml"/></Relationships>
</file>

<file path=ppt/slides/_rels/slide35.xml.rels><?xml version="1.0" encoding="UTF-8" standalone="yes"?>
<Relationships xmlns="http://schemas.openxmlformats.org/package/2006/relationships"><Relationship Id="rId13" Type="http://schemas.openxmlformats.org/officeDocument/2006/relationships/customXml" Target="../../customXml/item930.xml"/><Relationship Id="rId18" Type="http://schemas.openxmlformats.org/officeDocument/2006/relationships/customXml" Target="../../customXml/item452.xml"/><Relationship Id="rId26" Type="http://schemas.openxmlformats.org/officeDocument/2006/relationships/customXml" Target="../../customXml/item415.xml"/><Relationship Id="rId39" Type="http://schemas.openxmlformats.org/officeDocument/2006/relationships/image" Target="../media/image59.png"/><Relationship Id="rId21" Type="http://schemas.openxmlformats.org/officeDocument/2006/relationships/customXml" Target="../../customXml/item1159.xml"/><Relationship Id="rId34" Type="http://schemas.openxmlformats.org/officeDocument/2006/relationships/image" Target="../media/image3.png"/><Relationship Id="rId42" Type="http://schemas.openxmlformats.org/officeDocument/2006/relationships/image" Target="../media/image33.svg"/><Relationship Id="rId47" Type="http://schemas.openxmlformats.org/officeDocument/2006/relationships/image" Target="../media/image50.png"/><Relationship Id="rId50" Type="http://schemas.openxmlformats.org/officeDocument/2006/relationships/image" Target="../media/image53.png"/><Relationship Id="rId7" Type="http://schemas.openxmlformats.org/officeDocument/2006/relationships/customXml" Target="../../customXml/item279.xml"/><Relationship Id="rId2" Type="http://schemas.openxmlformats.org/officeDocument/2006/relationships/customXml" Target="../../customXml/item1104.xml"/><Relationship Id="rId16" Type="http://schemas.openxmlformats.org/officeDocument/2006/relationships/customXml" Target="../../customXml/item1024.xml"/><Relationship Id="rId29" Type="http://schemas.openxmlformats.org/officeDocument/2006/relationships/customXml" Target="../../customXml/item387.xml"/><Relationship Id="rId11" Type="http://schemas.openxmlformats.org/officeDocument/2006/relationships/customXml" Target="../../customXml/item20.xml"/><Relationship Id="rId24" Type="http://schemas.openxmlformats.org/officeDocument/2006/relationships/customXml" Target="../../customXml/item252.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60.svg"/><Relationship Id="rId45" Type="http://schemas.openxmlformats.org/officeDocument/2006/relationships/image" Target="../media/image48.png"/><Relationship Id="rId53" Type="http://schemas.openxmlformats.org/officeDocument/2006/relationships/slide" Target="slide34.xml"/><Relationship Id="rId5" Type="http://schemas.openxmlformats.org/officeDocument/2006/relationships/customXml" Target="../../customXml/item257.xml"/><Relationship Id="rId10" Type="http://schemas.openxmlformats.org/officeDocument/2006/relationships/customXml" Target="../../customXml/item560.xml"/><Relationship Id="rId19" Type="http://schemas.openxmlformats.org/officeDocument/2006/relationships/customXml" Target="../../customXml/item726.xml"/><Relationship Id="rId31" Type="http://schemas.openxmlformats.org/officeDocument/2006/relationships/notesSlide" Target="../notesSlides/notesSlide31.xml"/><Relationship Id="rId44" Type="http://schemas.openxmlformats.org/officeDocument/2006/relationships/image" Target="../media/image47.png"/><Relationship Id="rId52" Type="http://schemas.openxmlformats.org/officeDocument/2006/relationships/image" Target="../media/image67.svg"/><Relationship Id="rId4" Type="http://schemas.openxmlformats.org/officeDocument/2006/relationships/customXml" Target="../../customXml/item767.xml"/><Relationship Id="rId9" Type="http://schemas.openxmlformats.org/officeDocument/2006/relationships/customXml" Target="../../customXml/item492.xml"/><Relationship Id="rId14" Type="http://schemas.openxmlformats.org/officeDocument/2006/relationships/customXml" Target="../../customXml/item102.xml"/><Relationship Id="rId22" Type="http://schemas.openxmlformats.org/officeDocument/2006/relationships/customXml" Target="../../customXml/item399.xml"/><Relationship Id="rId27" Type="http://schemas.openxmlformats.org/officeDocument/2006/relationships/customXml" Target="../../customXml/item548.xml"/><Relationship Id="rId30" Type="http://schemas.openxmlformats.org/officeDocument/2006/relationships/slideLayout" Target="../slideLayouts/slideLayout1.xml"/><Relationship Id="rId35" Type="http://schemas.openxmlformats.org/officeDocument/2006/relationships/image" Target="../media/image4.png"/><Relationship Id="rId43" Type="http://schemas.openxmlformats.org/officeDocument/2006/relationships/image" Target="../media/image46.png"/><Relationship Id="rId48" Type="http://schemas.openxmlformats.org/officeDocument/2006/relationships/image" Target="../media/image51.png"/><Relationship Id="rId8" Type="http://schemas.openxmlformats.org/officeDocument/2006/relationships/customXml" Target="../../customXml/item733.xml"/><Relationship Id="rId51" Type="http://schemas.openxmlformats.org/officeDocument/2006/relationships/image" Target="../media/image66.png"/><Relationship Id="rId3" Type="http://schemas.openxmlformats.org/officeDocument/2006/relationships/customXml" Target="../../customXml/item438.xml"/><Relationship Id="rId12" Type="http://schemas.openxmlformats.org/officeDocument/2006/relationships/customXml" Target="../../customXml/item366.xml"/><Relationship Id="rId17" Type="http://schemas.openxmlformats.org/officeDocument/2006/relationships/customXml" Target="../../customXml/item180.xml"/><Relationship Id="rId25" Type="http://schemas.openxmlformats.org/officeDocument/2006/relationships/customXml" Target="../../customXml/item886.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image" Target="../media/image49.png"/><Relationship Id="rId20" Type="http://schemas.openxmlformats.org/officeDocument/2006/relationships/customXml" Target="../../customXml/item443.xml"/><Relationship Id="rId41" Type="http://schemas.openxmlformats.org/officeDocument/2006/relationships/image" Target="../media/image32.png"/><Relationship Id="rId1" Type="http://schemas.openxmlformats.org/officeDocument/2006/relationships/customXml" Target="../../customXml/item803.xml"/><Relationship Id="rId6" Type="http://schemas.openxmlformats.org/officeDocument/2006/relationships/customXml" Target="../../customXml/item586.xml"/><Relationship Id="rId15" Type="http://schemas.openxmlformats.org/officeDocument/2006/relationships/customXml" Target="../../customXml/item1115.xml"/><Relationship Id="rId23" Type="http://schemas.openxmlformats.org/officeDocument/2006/relationships/customXml" Target="../../customXml/item912.xml"/><Relationship Id="rId28" Type="http://schemas.openxmlformats.org/officeDocument/2006/relationships/customXml" Target="../../customXml/item876.xml"/><Relationship Id="rId36" Type="http://schemas.openxmlformats.org/officeDocument/2006/relationships/image" Target="../media/image5.png"/><Relationship Id="rId49" Type="http://schemas.openxmlformats.org/officeDocument/2006/relationships/image" Target="../media/image52.png"/></Relationships>
</file>

<file path=ppt/slides/_rels/slide36.xml.rels><?xml version="1.0" encoding="UTF-8" standalone="yes"?>
<Relationships xmlns="http://schemas.openxmlformats.org/package/2006/relationships"><Relationship Id="rId13" Type="http://schemas.openxmlformats.org/officeDocument/2006/relationships/customXml" Target="../../customXml/item706.xml"/><Relationship Id="rId18" Type="http://schemas.openxmlformats.org/officeDocument/2006/relationships/image" Target="../media/image3.png"/><Relationship Id="rId26" Type="http://schemas.openxmlformats.org/officeDocument/2006/relationships/image" Target="../media/image32.png"/><Relationship Id="rId21" Type="http://schemas.openxmlformats.org/officeDocument/2006/relationships/image" Target="../media/image6.png"/><Relationship Id="rId34" Type="http://schemas.openxmlformats.org/officeDocument/2006/relationships/image" Target="../media/image52.png"/><Relationship Id="rId7" Type="http://schemas.openxmlformats.org/officeDocument/2006/relationships/customXml" Target="../../customXml/item518.xml"/><Relationship Id="rId12" Type="http://schemas.openxmlformats.org/officeDocument/2006/relationships/customXml" Target="../../customXml/item644.xml"/><Relationship Id="rId17" Type="http://schemas.openxmlformats.org/officeDocument/2006/relationships/image" Target="../media/image2.png"/><Relationship Id="rId25" Type="http://schemas.openxmlformats.org/officeDocument/2006/relationships/image" Target="../media/image60.svg"/><Relationship Id="rId33" Type="http://schemas.openxmlformats.org/officeDocument/2006/relationships/image" Target="../media/image51.png"/><Relationship Id="rId2" Type="http://schemas.openxmlformats.org/officeDocument/2006/relationships/customXml" Target="../../customXml/item765.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47.png"/><Relationship Id="rId1" Type="http://schemas.openxmlformats.org/officeDocument/2006/relationships/customXml" Target="../../customXml/item540.xml"/><Relationship Id="rId6" Type="http://schemas.openxmlformats.org/officeDocument/2006/relationships/customXml" Target="../../customXml/item15.xml"/><Relationship Id="rId11" Type="http://schemas.openxmlformats.org/officeDocument/2006/relationships/customXml" Target="../../customXml/item1082.xml"/><Relationship Id="rId24" Type="http://schemas.openxmlformats.org/officeDocument/2006/relationships/image" Target="../media/image59.png"/><Relationship Id="rId32" Type="http://schemas.openxmlformats.org/officeDocument/2006/relationships/image" Target="../media/image50.png"/><Relationship Id="rId37" Type="http://schemas.openxmlformats.org/officeDocument/2006/relationships/image" Target="../media/image55.svg"/><Relationship Id="rId5" Type="http://schemas.openxmlformats.org/officeDocument/2006/relationships/customXml" Target="../../customXml/item210.xml"/><Relationship Id="rId15" Type="http://schemas.openxmlformats.org/officeDocument/2006/relationships/notesSlide" Target="../notesSlides/notesSlide32.xml"/><Relationship Id="rId23" Type="http://schemas.openxmlformats.org/officeDocument/2006/relationships/slide" Target="slide37.xml"/><Relationship Id="rId28" Type="http://schemas.openxmlformats.org/officeDocument/2006/relationships/image" Target="../media/image46.png"/><Relationship Id="rId36" Type="http://schemas.openxmlformats.org/officeDocument/2006/relationships/image" Target="../media/image54.png"/><Relationship Id="rId10" Type="http://schemas.openxmlformats.org/officeDocument/2006/relationships/customXml" Target="../../customXml/item612.xml"/><Relationship Id="rId19" Type="http://schemas.openxmlformats.org/officeDocument/2006/relationships/image" Target="../media/image4.png"/><Relationship Id="rId31" Type="http://schemas.openxmlformats.org/officeDocument/2006/relationships/image" Target="../media/image49.png"/><Relationship Id="rId4" Type="http://schemas.openxmlformats.org/officeDocument/2006/relationships/customXml" Target="../../customXml/item476.xml"/><Relationship Id="rId9" Type="http://schemas.openxmlformats.org/officeDocument/2006/relationships/customXml" Target="../../customXml/item27.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3.svg"/><Relationship Id="rId30" Type="http://schemas.openxmlformats.org/officeDocument/2006/relationships/image" Target="../media/image48.png"/><Relationship Id="rId35" Type="http://schemas.openxmlformats.org/officeDocument/2006/relationships/image" Target="../media/image53.png"/><Relationship Id="rId8" Type="http://schemas.openxmlformats.org/officeDocument/2006/relationships/customXml" Target="../../customXml/item754.xml"/><Relationship Id="rId3" Type="http://schemas.openxmlformats.org/officeDocument/2006/relationships/customXml" Target="../../customXml/item112.xml"/></Relationships>
</file>

<file path=ppt/slides/_rels/slide37.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51.png"/><Relationship Id="rId3" Type="http://schemas.openxmlformats.org/officeDocument/2006/relationships/customXml" Target="../../customXml/item796.xml"/><Relationship Id="rId21" Type="http://schemas.openxmlformats.org/officeDocument/2006/relationships/image" Target="../media/image46.png"/><Relationship Id="rId34" Type="http://schemas.openxmlformats.org/officeDocument/2006/relationships/image" Target="../media/image9.svg"/><Relationship Id="rId7" Type="http://schemas.openxmlformats.org/officeDocument/2006/relationships/customXml" Target="../../customXml/item197.xml"/><Relationship Id="rId12" Type="http://schemas.openxmlformats.org/officeDocument/2006/relationships/notesSlide" Target="../notesSlides/notesSlide33.xml"/><Relationship Id="rId17" Type="http://schemas.openxmlformats.org/officeDocument/2006/relationships/image" Target="../media/image5.png"/><Relationship Id="rId25" Type="http://schemas.openxmlformats.org/officeDocument/2006/relationships/image" Target="../media/image50.png"/><Relationship Id="rId33" Type="http://schemas.openxmlformats.org/officeDocument/2006/relationships/image" Target="../media/image8.png"/><Relationship Id="rId2" Type="http://schemas.openxmlformats.org/officeDocument/2006/relationships/customXml" Target="../../customXml/item196.xml"/><Relationship Id="rId16" Type="http://schemas.openxmlformats.org/officeDocument/2006/relationships/image" Target="../media/image4.png"/><Relationship Id="rId20" Type="http://schemas.openxmlformats.org/officeDocument/2006/relationships/slide" Target="slide38.xml"/><Relationship Id="rId29" Type="http://schemas.openxmlformats.org/officeDocument/2006/relationships/image" Target="../media/image59.png"/><Relationship Id="rId1" Type="http://schemas.openxmlformats.org/officeDocument/2006/relationships/customXml" Target="../../customXml/item1022.xml"/><Relationship Id="rId6" Type="http://schemas.openxmlformats.org/officeDocument/2006/relationships/customXml" Target="../../customXml/item206.xml"/><Relationship Id="rId11" Type="http://schemas.openxmlformats.org/officeDocument/2006/relationships/slideLayout" Target="../slideLayouts/slideLayout1.xml"/><Relationship Id="rId24" Type="http://schemas.openxmlformats.org/officeDocument/2006/relationships/image" Target="../media/image49.png"/><Relationship Id="rId32" Type="http://schemas.openxmlformats.org/officeDocument/2006/relationships/image" Target="../media/image33.svg"/><Relationship Id="rId5" Type="http://schemas.openxmlformats.org/officeDocument/2006/relationships/customXml" Target="../../customXml/item94.xml"/><Relationship Id="rId15" Type="http://schemas.openxmlformats.org/officeDocument/2006/relationships/image" Target="../media/image3.png"/><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55.svg"/><Relationship Id="rId10" Type="http://schemas.openxmlformats.org/officeDocument/2006/relationships/customXml" Target="../../customXml/item418.xml"/><Relationship Id="rId19" Type="http://schemas.openxmlformats.org/officeDocument/2006/relationships/image" Target="../media/image7.png"/><Relationship Id="rId31" Type="http://schemas.openxmlformats.org/officeDocument/2006/relationships/image" Target="../media/image32.png"/><Relationship Id="rId4" Type="http://schemas.openxmlformats.org/officeDocument/2006/relationships/customXml" Target="../../customXml/item338.xml"/><Relationship Id="rId9" Type="http://schemas.openxmlformats.org/officeDocument/2006/relationships/customXml" Target="../../customXml/item858.xml"/><Relationship Id="rId14" Type="http://schemas.openxmlformats.org/officeDocument/2006/relationships/image" Target="../media/image2.pn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60.svg"/><Relationship Id="rId35" Type="http://schemas.openxmlformats.org/officeDocument/2006/relationships/image" Target="../media/image54.png"/><Relationship Id="rId8" Type="http://schemas.openxmlformats.org/officeDocument/2006/relationships/customXml" Target="../../customXml/item658.xml"/></Relationships>
</file>

<file path=ppt/slides/_rels/slide3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18" Type="http://schemas.openxmlformats.org/officeDocument/2006/relationships/image" Target="../media/image32.png"/><Relationship Id="rId3" Type="http://schemas.openxmlformats.org/officeDocument/2006/relationships/customXml" Target="../../customXml/item517.xml"/><Relationship Id="rId21" Type="http://schemas.openxmlformats.org/officeDocument/2006/relationships/image" Target="../media/image55.svg"/><Relationship Id="rId7" Type="http://schemas.openxmlformats.org/officeDocument/2006/relationships/notesSlide" Target="../notesSlides/notesSlide34.xml"/><Relationship Id="rId12" Type="http://schemas.openxmlformats.org/officeDocument/2006/relationships/image" Target="../media/image5.png"/><Relationship Id="rId17" Type="http://schemas.openxmlformats.org/officeDocument/2006/relationships/image" Target="../media/image60.svg"/><Relationship Id="rId2" Type="http://schemas.openxmlformats.org/officeDocument/2006/relationships/customXml" Target="../../customXml/item164.xml"/><Relationship Id="rId16" Type="http://schemas.openxmlformats.org/officeDocument/2006/relationships/image" Target="../media/image59.png"/><Relationship Id="rId20" Type="http://schemas.openxmlformats.org/officeDocument/2006/relationships/image" Target="../media/image54.png"/><Relationship Id="rId1" Type="http://schemas.openxmlformats.org/officeDocument/2006/relationships/customXml" Target="../../customXml/item323.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217.xml"/><Relationship Id="rId15" Type="http://schemas.openxmlformats.org/officeDocument/2006/relationships/slide" Target="slide39.xml"/><Relationship Id="rId10" Type="http://schemas.openxmlformats.org/officeDocument/2006/relationships/image" Target="../media/image3.png"/><Relationship Id="rId19" Type="http://schemas.openxmlformats.org/officeDocument/2006/relationships/image" Target="../media/image33.svg"/><Relationship Id="rId4" Type="http://schemas.openxmlformats.org/officeDocument/2006/relationships/customXml" Target="../../customXml/item457.xml"/><Relationship Id="rId9" Type="http://schemas.openxmlformats.org/officeDocument/2006/relationships/image" Target="../media/image2.png"/><Relationship Id="rId14" Type="http://schemas.openxmlformats.org/officeDocument/2006/relationships/image" Target="../media/image7.png"/></Relationships>
</file>

<file path=ppt/slides/_rels/slide39.xml.rels><?xml version="1.0" encoding="UTF-8" standalone="yes"?>
<Relationships xmlns="http://schemas.openxmlformats.org/package/2006/relationships"><Relationship Id="rId8" Type="http://schemas.openxmlformats.org/officeDocument/2006/relationships/customXml" Target="../../customXml/item933.xml"/><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3.png"/><Relationship Id="rId3" Type="http://schemas.openxmlformats.org/officeDocument/2006/relationships/customXml" Target="../../customXml/item750.xml"/><Relationship Id="rId21" Type="http://schemas.openxmlformats.org/officeDocument/2006/relationships/image" Target="../media/image48.png"/><Relationship Id="rId7" Type="http://schemas.openxmlformats.org/officeDocument/2006/relationships/customXml" Target="../../customXml/item221.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2.png"/><Relationship Id="rId2" Type="http://schemas.openxmlformats.org/officeDocument/2006/relationships/customXml" Target="../../customXml/item971.xml"/><Relationship Id="rId16" Type="http://schemas.openxmlformats.org/officeDocument/2006/relationships/image" Target="../media/image5.png"/><Relationship Id="rId20" Type="http://schemas.openxmlformats.org/officeDocument/2006/relationships/image" Target="../media/image47.png"/><Relationship Id="rId29" Type="http://schemas.openxmlformats.org/officeDocument/2006/relationships/image" Target="../media/image32.png"/><Relationship Id="rId1" Type="http://schemas.openxmlformats.org/officeDocument/2006/relationships/customXml" Target="../../customXml/item854.xml"/><Relationship Id="rId6" Type="http://schemas.openxmlformats.org/officeDocument/2006/relationships/customXml" Target="../../customXml/item494.xml"/><Relationship Id="rId11" Type="http://schemas.openxmlformats.org/officeDocument/2006/relationships/notesSlide" Target="../notesSlides/notesSlide35.xml"/><Relationship Id="rId24" Type="http://schemas.openxmlformats.org/officeDocument/2006/relationships/image" Target="../media/image51.png"/><Relationship Id="rId32" Type="http://schemas.openxmlformats.org/officeDocument/2006/relationships/image" Target="../media/image55.svg"/><Relationship Id="rId5" Type="http://schemas.openxmlformats.org/officeDocument/2006/relationships/customXml" Target="../../customXml/item925.xml"/><Relationship Id="rId15" Type="http://schemas.openxmlformats.org/officeDocument/2006/relationships/image" Target="../media/image4.png"/><Relationship Id="rId23" Type="http://schemas.openxmlformats.org/officeDocument/2006/relationships/image" Target="../media/image50.png"/><Relationship Id="rId28" Type="http://schemas.openxmlformats.org/officeDocument/2006/relationships/image" Target="../media/image60.svg"/><Relationship Id="rId10" Type="http://schemas.openxmlformats.org/officeDocument/2006/relationships/slideLayout" Target="../slideLayouts/slideLayout1.xml"/><Relationship Id="rId19" Type="http://schemas.openxmlformats.org/officeDocument/2006/relationships/image" Target="../media/image46.png"/><Relationship Id="rId31" Type="http://schemas.openxmlformats.org/officeDocument/2006/relationships/image" Target="../media/image54.png"/><Relationship Id="rId4" Type="http://schemas.openxmlformats.org/officeDocument/2006/relationships/customXml" Target="../../customXml/item45.xml"/><Relationship Id="rId9" Type="http://schemas.openxmlformats.org/officeDocument/2006/relationships/customXml" Target="../../customXml/item1099.xml"/><Relationship Id="rId14" Type="http://schemas.openxmlformats.org/officeDocument/2006/relationships/image" Target="../media/image3.png"/><Relationship Id="rId22" Type="http://schemas.openxmlformats.org/officeDocument/2006/relationships/image" Target="../media/image49.png"/><Relationship Id="rId27" Type="http://schemas.openxmlformats.org/officeDocument/2006/relationships/image" Target="../media/image59.png"/><Relationship Id="rId30" Type="http://schemas.openxmlformats.org/officeDocument/2006/relationships/image" Target="../media/image33.svg"/></Relationships>
</file>

<file path=ppt/slides/_rels/slide4.xml.rels><?xml version="1.0" encoding="UTF-8" standalone="yes"?>
<Relationships xmlns="http://schemas.openxmlformats.org/package/2006/relationships"><Relationship Id="rId13" Type="http://schemas.openxmlformats.org/officeDocument/2006/relationships/customXml" Target="../../customXml/item192.xml"/><Relationship Id="rId18" Type="http://schemas.openxmlformats.org/officeDocument/2006/relationships/customXml" Target="../../customXml/item503.xml"/><Relationship Id="rId26" Type="http://schemas.openxmlformats.org/officeDocument/2006/relationships/customXml" Target="../../customXml/item104.xml"/><Relationship Id="rId39" Type="http://schemas.openxmlformats.org/officeDocument/2006/relationships/slide" Target="slide6.xml"/><Relationship Id="rId21" Type="http://schemas.openxmlformats.org/officeDocument/2006/relationships/customXml" Target="../../customXml/item661.xml"/><Relationship Id="rId34" Type="http://schemas.openxmlformats.org/officeDocument/2006/relationships/image" Target="../media/image2.png"/><Relationship Id="rId42" Type="http://schemas.openxmlformats.org/officeDocument/2006/relationships/image" Target="../media/image11.svg"/><Relationship Id="rId47" Type="http://schemas.openxmlformats.org/officeDocument/2006/relationships/image" Target="../media/image13.svg"/><Relationship Id="rId50" Type="http://schemas.openxmlformats.org/officeDocument/2006/relationships/image" Target="../media/image16.png"/><Relationship Id="rId7" Type="http://schemas.openxmlformats.org/officeDocument/2006/relationships/customXml" Target="../../customXml/item896.xml"/><Relationship Id="rId2" Type="http://schemas.openxmlformats.org/officeDocument/2006/relationships/customXml" Target="../../customXml/item250.xml"/><Relationship Id="rId16" Type="http://schemas.openxmlformats.org/officeDocument/2006/relationships/customXml" Target="../../customXml/item885.xml"/><Relationship Id="rId29" Type="http://schemas.openxmlformats.org/officeDocument/2006/relationships/customXml" Target="../../customXml/item1132.xml"/><Relationship Id="rId11" Type="http://schemas.openxmlformats.org/officeDocument/2006/relationships/customXml" Target="../../customXml/item1072.xml"/><Relationship Id="rId24" Type="http://schemas.openxmlformats.org/officeDocument/2006/relationships/customXml" Target="../../customXml/item96.xml"/><Relationship Id="rId32" Type="http://schemas.openxmlformats.org/officeDocument/2006/relationships/notesSlide" Target="../notesSlides/notesSlide4.xml"/><Relationship Id="rId37" Type="http://schemas.openxmlformats.org/officeDocument/2006/relationships/image" Target="../media/image5.png"/><Relationship Id="rId40" Type="http://schemas.openxmlformats.org/officeDocument/2006/relationships/image" Target="../media/image7.png"/><Relationship Id="rId45" Type="http://schemas.openxmlformats.org/officeDocument/2006/relationships/slide" Target="slide7.xml"/><Relationship Id="rId53" Type="http://schemas.openxmlformats.org/officeDocument/2006/relationships/image" Target="../media/image18.png"/><Relationship Id="rId5" Type="http://schemas.openxmlformats.org/officeDocument/2006/relationships/customXml" Target="../../customXml/item709.xml"/><Relationship Id="rId10" Type="http://schemas.openxmlformats.org/officeDocument/2006/relationships/customXml" Target="../../customXml/item1111.xml"/><Relationship Id="rId19" Type="http://schemas.openxmlformats.org/officeDocument/2006/relationships/customXml" Target="../../customXml/item373.xml"/><Relationship Id="rId31" Type="http://schemas.openxmlformats.org/officeDocument/2006/relationships/slideLayout" Target="../slideLayouts/slideLayout1.xml"/><Relationship Id="rId44" Type="http://schemas.openxmlformats.org/officeDocument/2006/relationships/image" Target="../media/image9.svg"/><Relationship Id="rId52" Type="http://schemas.openxmlformats.org/officeDocument/2006/relationships/slide" Target="slide5.xml"/><Relationship Id="rId4" Type="http://schemas.openxmlformats.org/officeDocument/2006/relationships/customXml" Target="../../customXml/item1061.xml"/><Relationship Id="rId9" Type="http://schemas.openxmlformats.org/officeDocument/2006/relationships/customXml" Target="../../customXml/item693.xml"/><Relationship Id="rId14" Type="http://schemas.openxmlformats.org/officeDocument/2006/relationships/customXml" Target="../../customXml/item832.xml"/><Relationship Id="rId22" Type="http://schemas.openxmlformats.org/officeDocument/2006/relationships/customXml" Target="../../customXml/item539.xml"/><Relationship Id="rId27" Type="http://schemas.openxmlformats.org/officeDocument/2006/relationships/customXml" Target="../../customXml/item219.xml"/><Relationship Id="rId30" Type="http://schemas.openxmlformats.org/officeDocument/2006/relationships/customXml" Target="../../customXml/item621.xml"/><Relationship Id="rId35" Type="http://schemas.openxmlformats.org/officeDocument/2006/relationships/image" Target="../media/image3.png"/><Relationship Id="rId43" Type="http://schemas.openxmlformats.org/officeDocument/2006/relationships/image" Target="../media/image8.png"/><Relationship Id="rId48" Type="http://schemas.openxmlformats.org/officeDocument/2006/relationships/image" Target="../media/image14.png"/><Relationship Id="rId8" Type="http://schemas.openxmlformats.org/officeDocument/2006/relationships/customXml" Target="../../customXml/item1073.xml"/><Relationship Id="rId51" Type="http://schemas.openxmlformats.org/officeDocument/2006/relationships/image" Target="../media/image17.svg"/><Relationship Id="rId3" Type="http://schemas.openxmlformats.org/officeDocument/2006/relationships/customXml" Target="../../customXml/item287.xml"/><Relationship Id="rId12" Type="http://schemas.openxmlformats.org/officeDocument/2006/relationships/customXml" Target="../../customXml/item526.xml"/><Relationship Id="rId17" Type="http://schemas.openxmlformats.org/officeDocument/2006/relationships/customXml" Target="../../customXml/item353.xml"/><Relationship Id="rId25" Type="http://schemas.openxmlformats.org/officeDocument/2006/relationships/customXml" Target="../../customXml/item1171.xml"/><Relationship Id="rId33" Type="http://schemas.openxmlformats.org/officeDocument/2006/relationships/image" Target="../media/image1.png"/><Relationship Id="rId38" Type="http://schemas.openxmlformats.org/officeDocument/2006/relationships/image" Target="../media/image6.png"/><Relationship Id="rId46" Type="http://schemas.openxmlformats.org/officeDocument/2006/relationships/image" Target="../media/image12.png"/><Relationship Id="rId20" Type="http://schemas.openxmlformats.org/officeDocument/2006/relationships/customXml" Target="../../customXml/item178.xml"/><Relationship Id="rId41" Type="http://schemas.openxmlformats.org/officeDocument/2006/relationships/image" Target="../media/image10.png"/><Relationship Id="rId54" Type="http://schemas.openxmlformats.org/officeDocument/2006/relationships/image" Target="../media/image19.svg"/><Relationship Id="rId1" Type="http://schemas.openxmlformats.org/officeDocument/2006/relationships/customXml" Target="../../customXml/item881.xml"/><Relationship Id="rId6" Type="http://schemas.openxmlformats.org/officeDocument/2006/relationships/customXml" Target="../../customXml/item225.xml"/><Relationship Id="rId15" Type="http://schemas.openxmlformats.org/officeDocument/2006/relationships/customXml" Target="../../customXml/item945.xml"/><Relationship Id="rId23" Type="http://schemas.openxmlformats.org/officeDocument/2006/relationships/customXml" Target="../../customXml/item801.xml"/><Relationship Id="rId28" Type="http://schemas.openxmlformats.org/officeDocument/2006/relationships/customXml" Target="../../customXml/item920.xml"/><Relationship Id="rId36" Type="http://schemas.openxmlformats.org/officeDocument/2006/relationships/image" Target="../media/image4.png"/><Relationship Id="rId49" Type="http://schemas.openxmlformats.org/officeDocument/2006/relationships/image" Target="../media/image15.svg"/></Relationships>
</file>

<file path=ppt/slides/_rels/slide5.xml.rels><?xml version="1.0" encoding="UTF-8" standalone="yes"?>
<Relationships xmlns="http://schemas.openxmlformats.org/package/2006/relationships"><Relationship Id="rId26" Type="http://schemas.openxmlformats.org/officeDocument/2006/relationships/customXml" Target="../../customXml/item1107.xml"/><Relationship Id="rId21" Type="http://schemas.openxmlformats.org/officeDocument/2006/relationships/customXml" Target="../../customXml/item935.xml"/><Relationship Id="rId42" Type="http://schemas.openxmlformats.org/officeDocument/2006/relationships/customXml" Target="../../customXml/item1069.xml"/><Relationship Id="rId47" Type="http://schemas.openxmlformats.org/officeDocument/2006/relationships/image" Target="../media/image1.png"/><Relationship Id="rId63" Type="http://schemas.openxmlformats.org/officeDocument/2006/relationships/image" Target="../media/image16.png"/><Relationship Id="rId68" Type="http://schemas.openxmlformats.org/officeDocument/2006/relationships/image" Target="../media/image20.png"/><Relationship Id="rId7" Type="http://schemas.openxmlformats.org/officeDocument/2006/relationships/customXml" Target="../../customXml/item157.xml"/><Relationship Id="rId71" Type="http://schemas.openxmlformats.org/officeDocument/2006/relationships/image" Target="../media/image23.svg"/><Relationship Id="rId2" Type="http://schemas.openxmlformats.org/officeDocument/2006/relationships/customXml" Target="../../customXml/item385.xml"/><Relationship Id="rId16" Type="http://schemas.openxmlformats.org/officeDocument/2006/relationships/customXml" Target="../../customXml/item248.xml"/><Relationship Id="rId29" Type="http://schemas.openxmlformats.org/officeDocument/2006/relationships/customXml" Target="../../customXml/item793.xml"/><Relationship Id="rId11" Type="http://schemas.openxmlformats.org/officeDocument/2006/relationships/customXml" Target="../../customXml/item684.xml"/><Relationship Id="rId24" Type="http://schemas.openxmlformats.org/officeDocument/2006/relationships/customXml" Target="../../customXml/item977.xml"/><Relationship Id="rId32" Type="http://schemas.openxmlformats.org/officeDocument/2006/relationships/customXml" Target="../../customXml/item1092.xml"/><Relationship Id="rId37" Type="http://schemas.openxmlformats.org/officeDocument/2006/relationships/customXml" Target="../../customXml/item889.xml"/><Relationship Id="rId40" Type="http://schemas.openxmlformats.org/officeDocument/2006/relationships/customXml" Target="../../customXml/item428.xml"/><Relationship Id="rId45" Type="http://schemas.openxmlformats.org/officeDocument/2006/relationships/slideLayout" Target="../slideLayouts/slideLayout1.xml"/><Relationship Id="rId53" Type="http://schemas.openxmlformats.org/officeDocument/2006/relationships/slide" Target="slide6.xml"/><Relationship Id="rId58" Type="http://schemas.openxmlformats.org/officeDocument/2006/relationships/image" Target="../media/image9.svg"/><Relationship Id="rId66" Type="http://schemas.openxmlformats.org/officeDocument/2006/relationships/image" Target="../media/image19.svg"/><Relationship Id="rId5" Type="http://schemas.openxmlformats.org/officeDocument/2006/relationships/customXml" Target="../../customXml/item1081.xml"/><Relationship Id="rId61" Type="http://schemas.openxmlformats.org/officeDocument/2006/relationships/image" Target="../media/image14.png"/><Relationship Id="rId19" Type="http://schemas.openxmlformats.org/officeDocument/2006/relationships/customXml" Target="../../customXml/item357.xml"/><Relationship Id="rId14" Type="http://schemas.openxmlformats.org/officeDocument/2006/relationships/customXml" Target="../../customXml/item867.xml"/><Relationship Id="rId22" Type="http://schemas.openxmlformats.org/officeDocument/2006/relationships/customXml" Target="../../customXml/item432.xml"/><Relationship Id="rId27" Type="http://schemas.openxmlformats.org/officeDocument/2006/relationships/customXml" Target="../../customXml/item1190.xml"/><Relationship Id="rId30" Type="http://schemas.openxmlformats.org/officeDocument/2006/relationships/customXml" Target="../../customXml/item927.xml"/><Relationship Id="rId35" Type="http://schemas.openxmlformats.org/officeDocument/2006/relationships/customXml" Target="../../customXml/item763.xml"/><Relationship Id="rId43" Type="http://schemas.openxmlformats.org/officeDocument/2006/relationships/customXml" Target="../../customXml/item372.xml"/><Relationship Id="rId48" Type="http://schemas.openxmlformats.org/officeDocument/2006/relationships/image" Target="../media/image2.png"/><Relationship Id="rId56" Type="http://schemas.openxmlformats.org/officeDocument/2006/relationships/image" Target="../media/image11.svg"/><Relationship Id="rId64" Type="http://schemas.openxmlformats.org/officeDocument/2006/relationships/image" Target="../media/image17.svg"/><Relationship Id="rId69" Type="http://schemas.openxmlformats.org/officeDocument/2006/relationships/image" Target="../media/image21.svg"/><Relationship Id="rId8" Type="http://schemas.openxmlformats.org/officeDocument/2006/relationships/customXml" Target="../../customXml/item810.xml"/><Relationship Id="rId51" Type="http://schemas.openxmlformats.org/officeDocument/2006/relationships/image" Target="../media/image5.png"/><Relationship Id="rId3" Type="http://schemas.openxmlformats.org/officeDocument/2006/relationships/customXml" Target="../../customXml/item70.xml"/><Relationship Id="rId12" Type="http://schemas.openxmlformats.org/officeDocument/2006/relationships/customXml" Target="../../customXml/item176.xml"/><Relationship Id="rId17" Type="http://schemas.openxmlformats.org/officeDocument/2006/relationships/customXml" Target="../../customXml/item892.xml"/><Relationship Id="rId25" Type="http://schemas.openxmlformats.org/officeDocument/2006/relationships/customXml" Target="../../customXml/item488.xml"/><Relationship Id="rId33" Type="http://schemas.openxmlformats.org/officeDocument/2006/relationships/customXml" Target="../../customXml/item836.xml"/><Relationship Id="rId38" Type="http://schemas.openxmlformats.org/officeDocument/2006/relationships/customXml" Target="../../customXml/item156.xml"/><Relationship Id="rId46" Type="http://schemas.openxmlformats.org/officeDocument/2006/relationships/notesSlide" Target="../notesSlides/notesSlide5.xml"/><Relationship Id="rId59" Type="http://schemas.openxmlformats.org/officeDocument/2006/relationships/image" Target="../media/image12.png"/><Relationship Id="rId67" Type="http://schemas.openxmlformats.org/officeDocument/2006/relationships/slide" Target="slide4.xml"/><Relationship Id="rId20" Type="http://schemas.openxmlformats.org/officeDocument/2006/relationships/customXml" Target="../../customXml/item194.xml"/><Relationship Id="rId41" Type="http://schemas.openxmlformats.org/officeDocument/2006/relationships/customXml" Target="../../customXml/item1021.xml"/><Relationship Id="rId54" Type="http://schemas.openxmlformats.org/officeDocument/2006/relationships/image" Target="../media/image7.png"/><Relationship Id="rId62" Type="http://schemas.openxmlformats.org/officeDocument/2006/relationships/image" Target="../media/image15.svg"/><Relationship Id="rId70" Type="http://schemas.openxmlformats.org/officeDocument/2006/relationships/image" Target="../media/image22.png"/><Relationship Id="rId1" Type="http://schemas.openxmlformats.org/officeDocument/2006/relationships/customXml" Target="../../customXml/item525.xml"/><Relationship Id="rId6" Type="http://schemas.openxmlformats.org/officeDocument/2006/relationships/customXml" Target="../../customXml/item566.xml"/><Relationship Id="rId15" Type="http://schemas.openxmlformats.org/officeDocument/2006/relationships/customXml" Target="../../customXml/item244.xml"/><Relationship Id="rId23" Type="http://schemas.openxmlformats.org/officeDocument/2006/relationships/customXml" Target="../../customXml/item890.xml"/><Relationship Id="rId28" Type="http://schemas.openxmlformats.org/officeDocument/2006/relationships/customXml" Target="../../customXml/item140.xml"/><Relationship Id="rId36" Type="http://schemas.openxmlformats.org/officeDocument/2006/relationships/customXml" Target="../../customXml/item59.xml"/><Relationship Id="rId49" Type="http://schemas.openxmlformats.org/officeDocument/2006/relationships/image" Target="../media/image3.png"/><Relationship Id="rId57" Type="http://schemas.openxmlformats.org/officeDocument/2006/relationships/image" Target="../media/image8.png"/><Relationship Id="rId10" Type="http://schemas.openxmlformats.org/officeDocument/2006/relationships/customXml" Target="../../customXml/item412.xml"/><Relationship Id="rId31" Type="http://schemas.openxmlformats.org/officeDocument/2006/relationships/customXml" Target="../../customXml/item167.xml"/><Relationship Id="rId44" Type="http://schemas.openxmlformats.org/officeDocument/2006/relationships/customXml" Target="../../customXml/item354.xml"/><Relationship Id="rId52" Type="http://schemas.openxmlformats.org/officeDocument/2006/relationships/image" Target="../media/image6.png"/><Relationship Id="rId60" Type="http://schemas.openxmlformats.org/officeDocument/2006/relationships/image" Target="../media/image13.svg"/><Relationship Id="rId65" Type="http://schemas.openxmlformats.org/officeDocument/2006/relationships/image" Target="../media/image18.png"/><Relationship Id="rId4" Type="http://schemas.openxmlformats.org/officeDocument/2006/relationships/customXml" Target="../../customXml/item1162.xml"/><Relationship Id="rId9" Type="http://schemas.openxmlformats.org/officeDocument/2006/relationships/customXml" Target="../../customXml/item1141.xml"/><Relationship Id="rId13" Type="http://schemas.openxmlformats.org/officeDocument/2006/relationships/customXml" Target="../../customXml/item461.xml"/><Relationship Id="rId18" Type="http://schemas.openxmlformats.org/officeDocument/2006/relationships/customXml" Target="../../customXml/item749.xml"/><Relationship Id="rId39" Type="http://schemas.openxmlformats.org/officeDocument/2006/relationships/customXml" Target="../../customXml/item1155.xml"/><Relationship Id="rId34" Type="http://schemas.openxmlformats.org/officeDocument/2006/relationships/customXml" Target="../../customXml/item1182.xml"/><Relationship Id="rId50" Type="http://schemas.openxmlformats.org/officeDocument/2006/relationships/image" Target="../media/image4.png"/><Relationship Id="rId55" Type="http://schemas.openxmlformats.org/officeDocument/2006/relationships/image" Target="../media/image10.png"/></Relationships>
</file>

<file path=ppt/slides/_rels/slide6.xml.rels><?xml version="1.0" encoding="UTF-8" standalone="yes"?>
<Relationships xmlns="http://schemas.openxmlformats.org/package/2006/relationships"><Relationship Id="rId13" Type="http://schemas.openxmlformats.org/officeDocument/2006/relationships/customXml" Target="../../customXml/item271.xml"/><Relationship Id="rId18" Type="http://schemas.openxmlformats.org/officeDocument/2006/relationships/customXml" Target="../../customXml/item426.xml"/><Relationship Id="rId26" Type="http://schemas.openxmlformats.org/officeDocument/2006/relationships/customXml" Target="../../customXml/item506.xml"/><Relationship Id="rId39" Type="http://schemas.openxmlformats.org/officeDocument/2006/relationships/notesSlide" Target="../notesSlides/notesSlide6.xml"/><Relationship Id="rId21" Type="http://schemas.openxmlformats.org/officeDocument/2006/relationships/customXml" Target="../../customXml/item398.xml"/><Relationship Id="rId34" Type="http://schemas.openxmlformats.org/officeDocument/2006/relationships/customXml" Target="../../customXml/item776.xml"/><Relationship Id="rId42" Type="http://schemas.openxmlformats.org/officeDocument/2006/relationships/image" Target="../media/image3.png"/><Relationship Id="rId47" Type="http://schemas.openxmlformats.org/officeDocument/2006/relationships/image" Target="../media/image10.png"/><Relationship Id="rId50" Type="http://schemas.openxmlformats.org/officeDocument/2006/relationships/image" Target="../media/image9.svg"/><Relationship Id="rId55" Type="http://schemas.openxmlformats.org/officeDocument/2006/relationships/image" Target="../media/image16.png"/><Relationship Id="rId7" Type="http://schemas.openxmlformats.org/officeDocument/2006/relationships/customXml" Target="../../customXml/item662.xml"/><Relationship Id="rId2" Type="http://schemas.openxmlformats.org/officeDocument/2006/relationships/customXml" Target="../../customXml/item1062.xml"/><Relationship Id="rId16" Type="http://schemas.openxmlformats.org/officeDocument/2006/relationships/customXml" Target="../../customXml/item33.xml"/><Relationship Id="rId29" Type="http://schemas.openxmlformats.org/officeDocument/2006/relationships/customXml" Target="../../customXml/item32.xml"/><Relationship Id="rId11" Type="http://schemas.openxmlformats.org/officeDocument/2006/relationships/customXml" Target="../../customXml/item369.xml"/><Relationship Id="rId24" Type="http://schemas.openxmlformats.org/officeDocument/2006/relationships/customXml" Target="../../customXml/item1046.xml"/><Relationship Id="rId32" Type="http://schemas.openxmlformats.org/officeDocument/2006/relationships/customXml" Target="../../customXml/item623.xml"/><Relationship Id="rId37" Type="http://schemas.openxmlformats.org/officeDocument/2006/relationships/customXml" Target="../../customXml/item1168.xml"/><Relationship Id="rId40" Type="http://schemas.openxmlformats.org/officeDocument/2006/relationships/image" Target="../media/image1.png"/><Relationship Id="rId45" Type="http://schemas.openxmlformats.org/officeDocument/2006/relationships/image" Target="../media/image6.png"/><Relationship Id="rId53" Type="http://schemas.openxmlformats.org/officeDocument/2006/relationships/image" Target="../media/image14.png"/><Relationship Id="rId58" Type="http://schemas.openxmlformats.org/officeDocument/2006/relationships/slide" Target="slide2.xml"/><Relationship Id="rId5" Type="http://schemas.openxmlformats.org/officeDocument/2006/relationships/customXml" Target="../../customXml/item99.xml"/><Relationship Id="rId61" Type="http://schemas.openxmlformats.org/officeDocument/2006/relationships/image" Target="../media/image26.png"/><Relationship Id="rId19" Type="http://schemas.openxmlformats.org/officeDocument/2006/relationships/customXml" Target="../../customXml/item508.xml"/><Relationship Id="rId14" Type="http://schemas.openxmlformats.org/officeDocument/2006/relationships/customXml" Target="../../customXml/item872.xml"/><Relationship Id="rId22" Type="http://schemas.openxmlformats.org/officeDocument/2006/relationships/customXml" Target="../../customXml/item958.xml"/><Relationship Id="rId27" Type="http://schemas.openxmlformats.org/officeDocument/2006/relationships/customXml" Target="../../customXml/item1116.xml"/><Relationship Id="rId30" Type="http://schemas.openxmlformats.org/officeDocument/2006/relationships/customXml" Target="../../customXml/item1114.xml"/><Relationship Id="rId35" Type="http://schemas.openxmlformats.org/officeDocument/2006/relationships/customXml" Target="../../customXml/item312.xml"/><Relationship Id="rId43" Type="http://schemas.openxmlformats.org/officeDocument/2006/relationships/image" Target="../media/image4.png"/><Relationship Id="rId48" Type="http://schemas.openxmlformats.org/officeDocument/2006/relationships/image" Target="../media/image11.svg"/><Relationship Id="rId56" Type="http://schemas.openxmlformats.org/officeDocument/2006/relationships/image" Target="../media/image17.svg"/><Relationship Id="rId8" Type="http://schemas.openxmlformats.org/officeDocument/2006/relationships/customXml" Target="../../customXml/item903.xml"/><Relationship Id="rId51" Type="http://schemas.openxmlformats.org/officeDocument/2006/relationships/image" Target="../media/image12.png"/><Relationship Id="rId3" Type="http://schemas.openxmlformats.org/officeDocument/2006/relationships/customXml" Target="../../customXml/item1007.xml"/><Relationship Id="rId12" Type="http://schemas.openxmlformats.org/officeDocument/2006/relationships/customXml" Target="../../customXml/item686.xml"/><Relationship Id="rId17" Type="http://schemas.openxmlformats.org/officeDocument/2006/relationships/customXml" Target="../../customXml/item516.xml"/><Relationship Id="rId25" Type="http://schemas.openxmlformats.org/officeDocument/2006/relationships/customXml" Target="../../customXml/item1083.xml"/><Relationship Id="rId33" Type="http://schemas.openxmlformats.org/officeDocument/2006/relationships/customXml" Target="../../customXml/item397.xml"/><Relationship Id="rId38" Type="http://schemas.openxmlformats.org/officeDocument/2006/relationships/slideLayout" Target="../slideLayouts/slideLayout1.xml"/><Relationship Id="rId46" Type="http://schemas.openxmlformats.org/officeDocument/2006/relationships/image" Target="../media/image7.png"/><Relationship Id="rId59" Type="http://schemas.openxmlformats.org/officeDocument/2006/relationships/image" Target="../media/image24.png"/><Relationship Id="rId20" Type="http://schemas.openxmlformats.org/officeDocument/2006/relationships/customXml" Target="../../customXml/item667.xml"/><Relationship Id="rId41" Type="http://schemas.openxmlformats.org/officeDocument/2006/relationships/image" Target="../media/image2.png"/><Relationship Id="rId54" Type="http://schemas.openxmlformats.org/officeDocument/2006/relationships/image" Target="../media/image15.svg"/><Relationship Id="rId62" Type="http://schemas.openxmlformats.org/officeDocument/2006/relationships/image" Target="../media/image27.svg"/><Relationship Id="rId1" Type="http://schemas.openxmlformats.org/officeDocument/2006/relationships/customXml" Target="../../customXml/item272.xml"/><Relationship Id="rId6" Type="http://schemas.openxmlformats.org/officeDocument/2006/relationships/customXml" Target="../../customXml/item162.xml"/><Relationship Id="rId15" Type="http://schemas.openxmlformats.org/officeDocument/2006/relationships/customXml" Target="../../customXml/item1179.xml"/><Relationship Id="rId23" Type="http://schemas.openxmlformats.org/officeDocument/2006/relationships/customXml" Target="../../customXml/item450.xml"/><Relationship Id="rId28" Type="http://schemas.openxmlformats.org/officeDocument/2006/relationships/customXml" Target="../../customXml/item74.xml"/><Relationship Id="rId36" Type="http://schemas.openxmlformats.org/officeDocument/2006/relationships/customXml" Target="../../customXml/item1117.xml"/><Relationship Id="rId49" Type="http://schemas.openxmlformats.org/officeDocument/2006/relationships/image" Target="../media/image8.png"/><Relationship Id="rId57" Type="http://schemas.openxmlformats.org/officeDocument/2006/relationships/slide" Target="slide4.xml"/><Relationship Id="rId10" Type="http://schemas.openxmlformats.org/officeDocument/2006/relationships/customXml" Target="../../customXml/item690.xml"/><Relationship Id="rId31" Type="http://schemas.openxmlformats.org/officeDocument/2006/relationships/customXml" Target="../../customXml/item993.xml"/><Relationship Id="rId44" Type="http://schemas.openxmlformats.org/officeDocument/2006/relationships/image" Target="../media/image5.png"/><Relationship Id="rId52" Type="http://schemas.openxmlformats.org/officeDocument/2006/relationships/image" Target="../media/image13.svg"/><Relationship Id="rId60" Type="http://schemas.openxmlformats.org/officeDocument/2006/relationships/image" Target="../media/image25.svg"/><Relationship Id="rId4" Type="http://schemas.openxmlformats.org/officeDocument/2006/relationships/customXml" Target="../../customXml/item302.xml"/><Relationship Id="rId9" Type="http://schemas.openxmlformats.org/officeDocument/2006/relationships/customXml" Target="../../customXml/item1035.xml"/></Relationships>
</file>

<file path=ppt/slides/_rels/slide7.xml.rels><?xml version="1.0" encoding="UTF-8" standalone="yes"?>
<Relationships xmlns="http://schemas.openxmlformats.org/package/2006/relationships"><Relationship Id="rId13" Type="http://schemas.openxmlformats.org/officeDocument/2006/relationships/customXml" Target="../../customXml/item313.xml"/><Relationship Id="rId18" Type="http://schemas.openxmlformats.org/officeDocument/2006/relationships/customXml" Target="../../customXml/item844.xml"/><Relationship Id="rId26" Type="http://schemas.openxmlformats.org/officeDocument/2006/relationships/customXml" Target="../../customXml/item847.xml"/><Relationship Id="rId39" Type="http://schemas.openxmlformats.org/officeDocument/2006/relationships/image" Target="../media/image5.png"/><Relationship Id="rId21" Type="http://schemas.openxmlformats.org/officeDocument/2006/relationships/customXml" Target="../../customXml/item231.xml"/><Relationship Id="rId34" Type="http://schemas.openxmlformats.org/officeDocument/2006/relationships/notesSlide" Target="../notesSlides/notesSlide7.xml"/><Relationship Id="rId42" Type="http://schemas.openxmlformats.org/officeDocument/2006/relationships/image" Target="../media/image10.png"/><Relationship Id="rId47" Type="http://schemas.openxmlformats.org/officeDocument/2006/relationships/image" Target="../media/image12.png"/><Relationship Id="rId50" Type="http://schemas.openxmlformats.org/officeDocument/2006/relationships/image" Target="../media/image15.svg"/><Relationship Id="rId55" Type="http://schemas.openxmlformats.org/officeDocument/2006/relationships/image" Target="../media/image29.svg"/><Relationship Id="rId7" Type="http://schemas.openxmlformats.org/officeDocument/2006/relationships/customXml" Target="../../customXml/item549.xml"/><Relationship Id="rId2" Type="http://schemas.openxmlformats.org/officeDocument/2006/relationships/customXml" Target="../../customXml/item502.xml"/><Relationship Id="rId16" Type="http://schemas.openxmlformats.org/officeDocument/2006/relationships/customXml" Target="../../customXml/item42.xml"/><Relationship Id="rId29" Type="http://schemas.openxmlformats.org/officeDocument/2006/relationships/customXml" Target="../../customXml/item848.xml"/><Relationship Id="rId11" Type="http://schemas.openxmlformats.org/officeDocument/2006/relationships/customXml" Target="../../customXml/item356.xml"/><Relationship Id="rId24" Type="http://schemas.openxmlformats.org/officeDocument/2006/relationships/customXml" Target="../../customXml/item3.xml"/><Relationship Id="rId32" Type="http://schemas.openxmlformats.org/officeDocument/2006/relationships/customXml" Target="../../customXml/item446.xml"/><Relationship Id="rId37" Type="http://schemas.openxmlformats.org/officeDocument/2006/relationships/image" Target="../media/image3.png"/><Relationship Id="rId40" Type="http://schemas.openxmlformats.org/officeDocument/2006/relationships/image" Target="../media/image6.png"/><Relationship Id="rId45" Type="http://schemas.openxmlformats.org/officeDocument/2006/relationships/image" Target="../media/image9.svg"/><Relationship Id="rId53" Type="http://schemas.openxmlformats.org/officeDocument/2006/relationships/slide" Target="slide8.xml"/><Relationship Id="rId5" Type="http://schemas.openxmlformats.org/officeDocument/2006/relationships/customXml" Target="../../customXml/item36.xml"/><Relationship Id="rId19" Type="http://schemas.openxmlformats.org/officeDocument/2006/relationships/customXml" Target="../../customXml/item937.xml"/><Relationship Id="rId4" Type="http://schemas.openxmlformats.org/officeDocument/2006/relationships/customXml" Target="../../customXml/item342.xml"/><Relationship Id="rId9" Type="http://schemas.openxmlformats.org/officeDocument/2006/relationships/customXml" Target="../../customXml/item1137.xml"/><Relationship Id="rId14" Type="http://schemas.openxmlformats.org/officeDocument/2006/relationships/customXml" Target="../../customXml/item954.xml"/><Relationship Id="rId22" Type="http://schemas.openxmlformats.org/officeDocument/2006/relationships/customXml" Target="../../customXml/item40.xml"/><Relationship Id="rId27" Type="http://schemas.openxmlformats.org/officeDocument/2006/relationships/customXml" Target="../../customXml/item400.xml"/><Relationship Id="rId30" Type="http://schemas.openxmlformats.org/officeDocument/2006/relationships/customXml" Target="../../customXml/item1066.xml"/><Relationship Id="rId35" Type="http://schemas.openxmlformats.org/officeDocument/2006/relationships/image" Target="../media/image1.png"/><Relationship Id="rId43" Type="http://schemas.openxmlformats.org/officeDocument/2006/relationships/image" Target="../media/image11.svg"/><Relationship Id="rId48" Type="http://schemas.openxmlformats.org/officeDocument/2006/relationships/image" Target="../media/image13.svg"/><Relationship Id="rId56" Type="http://schemas.openxmlformats.org/officeDocument/2006/relationships/image" Target="../media/image30.png"/><Relationship Id="rId8" Type="http://schemas.openxmlformats.org/officeDocument/2006/relationships/customXml" Target="../../customXml/item367.xml"/><Relationship Id="rId51" Type="http://schemas.openxmlformats.org/officeDocument/2006/relationships/image" Target="../media/image16.png"/><Relationship Id="rId3" Type="http://schemas.openxmlformats.org/officeDocument/2006/relationships/customXml" Target="../../customXml/item300.xml"/><Relationship Id="rId12" Type="http://schemas.openxmlformats.org/officeDocument/2006/relationships/customXml" Target="../../customXml/item130.xml"/><Relationship Id="rId17" Type="http://schemas.openxmlformats.org/officeDocument/2006/relationships/customXml" Target="../../customXml/item125.xml"/><Relationship Id="rId25" Type="http://schemas.openxmlformats.org/officeDocument/2006/relationships/customXml" Target="../../customXml/item659.xml"/><Relationship Id="rId33" Type="http://schemas.openxmlformats.org/officeDocument/2006/relationships/slideLayout" Target="../slideLayouts/slideLayout1.xml"/><Relationship Id="rId38" Type="http://schemas.openxmlformats.org/officeDocument/2006/relationships/image" Target="../media/image4.png"/><Relationship Id="rId46" Type="http://schemas.openxmlformats.org/officeDocument/2006/relationships/slide" Target="slide4.xml"/><Relationship Id="rId20" Type="http://schemas.openxmlformats.org/officeDocument/2006/relationships/customXml" Target="../../customXml/item349.xml"/><Relationship Id="rId41" Type="http://schemas.openxmlformats.org/officeDocument/2006/relationships/image" Target="../media/image7.png"/><Relationship Id="rId54" Type="http://schemas.openxmlformats.org/officeDocument/2006/relationships/image" Target="../media/image28.png"/><Relationship Id="rId1" Type="http://schemas.openxmlformats.org/officeDocument/2006/relationships/customXml" Target="../../customXml/item1018.xml"/><Relationship Id="rId6" Type="http://schemas.openxmlformats.org/officeDocument/2006/relationships/customXml" Target="../../customXml/item515.xml"/><Relationship Id="rId15" Type="http://schemas.openxmlformats.org/officeDocument/2006/relationships/customXml" Target="../../customXml/item852.xml"/><Relationship Id="rId23" Type="http://schemas.openxmlformats.org/officeDocument/2006/relationships/customXml" Target="../../customXml/item707.xml"/><Relationship Id="rId28" Type="http://schemas.openxmlformats.org/officeDocument/2006/relationships/customXml" Target="../../customXml/item53.xml"/><Relationship Id="rId36" Type="http://schemas.openxmlformats.org/officeDocument/2006/relationships/image" Target="../media/image2.png"/><Relationship Id="rId49" Type="http://schemas.openxmlformats.org/officeDocument/2006/relationships/image" Target="../media/image14.png"/><Relationship Id="rId57" Type="http://schemas.openxmlformats.org/officeDocument/2006/relationships/image" Target="../media/image31.svg"/><Relationship Id="rId10" Type="http://schemas.openxmlformats.org/officeDocument/2006/relationships/customXml" Target="../../customXml/item532.xml"/><Relationship Id="rId31" Type="http://schemas.openxmlformats.org/officeDocument/2006/relationships/customXml" Target="../../customXml/item596.xml"/><Relationship Id="rId44" Type="http://schemas.openxmlformats.org/officeDocument/2006/relationships/image" Target="../media/image8.png"/><Relationship Id="rId52"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openxmlformats.org/officeDocument/2006/relationships/customXml" Target="../../customXml/item683.xml"/><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16.png"/><Relationship Id="rId3" Type="http://schemas.openxmlformats.org/officeDocument/2006/relationships/customXml" Target="../../customXml/item493.xml"/><Relationship Id="rId21" Type="http://schemas.openxmlformats.org/officeDocument/2006/relationships/image" Target="../media/image33.svg"/><Relationship Id="rId7" Type="http://schemas.openxmlformats.org/officeDocument/2006/relationships/customXml" Target="../../customXml/item946.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13.svg"/><Relationship Id="rId2" Type="http://schemas.openxmlformats.org/officeDocument/2006/relationships/customXml" Target="../../customXml/item554.xml"/><Relationship Id="rId16" Type="http://schemas.openxmlformats.org/officeDocument/2006/relationships/image" Target="../media/image5.png"/><Relationship Id="rId20" Type="http://schemas.openxmlformats.org/officeDocument/2006/relationships/image" Target="../media/image32.png"/><Relationship Id="rId29" Type="http://schemas.openxmlformats.org/officeDocument/2006/relationships/image" Target="../media/image35.svg"/><Relationship Id="rId1" Type="http://schemas.openxmlformats.org/officeDocument/2006/relationships/customXml" Target="../../customXml/item98.xml"/><Relationship Id="rId6" Type="http://schemas.openxmlformats.org/officeDocument/2006/relationships/customXml" Target="../../customXml/item144.xml"/><Relationship Id="rId11" Type="http://schemas.openxmlformats.org/officeDocument/2006/relationships/notesSlide" Target="../notesSlides/notesSlide8.xml"/><Relationship Id="rId24" Type="http://schemas.openxmlformats.org/officeDocument/2006/relationships/image" Target="../media/image12.png"/><Relationship Id="rId5" Type="http://schemas.openxmlformats.org/officeDocument/2006/relationships/customXml" Target="../../customXml/item298.xml"/><Relationship Id="rId15" Type="http://schemas.openxmlformats.org/officeDocument/2006/relationships/image" Target="../media/image4.png"/><Relationship Id="rId23" Type="http://schemas.openxmlformats.org/officeDocument/2006/relationships/slide" Target="slide7.xml"/><Relationship Id="rId28" Type="http://schemas.openxmlformats.org/officeDocument/2006/relationships/image" Target="../media/image34.png"/><Relationship Id="rId10" Type="http://schemas.openxmlformats.org/officeDocument/2006/relationships/slideLayout" Target="../slideLayouts/slideLayout1.xml"/><Relationship Id="rId19" Type="http://schemas.openxmlformats.org/officeDocument/2006/relationships/slide" Target="slide9.xml"/><Relationship Id="rId4" Type="http://schemas.openxmlformats.org/officeDocument/2006/relationships/customXml" Target="../../customXml/item826.xml"/><Relationship Id="rId9" Type="http://schemas.openxmlformats.org/officeDocument/2006/relationships/customXml" Target="../../customXml/item1148.xml"/><Relationship Id="rId14" Type="http://schemas.openxmlformats.org/officeDocument/2006/relationships/image" Target="../media/image3.png"/><Relationship Id="rId22" Type="http://schemas.openxmlformats.org/officeDocument/2006/relationships/slide" Target="slide10.xml"/><Relationship Id="rId27" Type="http://schemas.openxmlformats.org/officeDocument/2006/relationships/image" Target="../media/image17.svg"/></Relationships>
</file>

<file path=ppt/slides/_rels/slide9.xml.rels><?xml version="1.0" encoding="UTF-8" standalone="yes"?>
<Relationships xmlns="http://schemas.openxmlformats.org/package/2006/relationships"><Relationship Id="rId13" Type="http://schemas.openxmlformats.org/officeDocument/2006/relationships/customXml" Target="../../customXml/item22.xml"/><Relationship Id="rId18" Type="http://schemas.openxmlformats.org/officeDocument/2006/relationships/customXml" Target="../../customXml/item948.xml"/><Relationship Id="rId26" Type="http://schemas.openxmlformats.org/officeDocument/2006/relationships/customXml" Target="../../customXml/item740.xml"/><Relationship Id="rId39" Type="http://schemas.openxmlformats.org/officeDocument/2006/relationships/image" Target="../media/image33.svg"/><Relationship Id="rId21" Type="http://schemas.openxmlformats.org/officeDocument/2006/relationships/customXml" Target="../../customXml/item31.xml"/><Relationship Id="rId34" Type="http://schemas.openxmlformats.org/officeDocument/2006/relationships/image" Target="../media/image5.png"/><Relationship Id="rId42" Type="http://schemas.openxmlformats.org/officeDocument/2006/relationships/image" Target="../media/image13.svg"/><Relationship Id="rId47" Type="http://schemas.openxmlformats.org/officeDocument/2006/relationships/image" Target="../media/image20.png"/><Relationship Id="rId50" Type="http://schemas.openxmlformats.org/officeDocument/2006/relationships/image" Target="../media/image37.svg"/><Relationship Id="rId7" Type="http://schemas.openxmlformats.org/officeDocument/2006/relationships/customXml" Target="../../customXml/item638.xml"/><Relationship Id="rId2" Type="http://schemas.openxmlformats.org/officeDocument/2006/relationships/customXml" Target="../../customXml/item195.xml"/><Relationship Id="rId16" Type="http://schemas.openxmlformats.org/officeDocument/2006/relationships/customXml" Target="../../customXml/item365.xml"/><Relationship Id="rId29" Type="http://schemas.openxmlformats.org/officeDocument/2006/relationships/notesSlide" Target="../notesSlides/notesSlide9.xml"/><Relationship Id="rId11" Type="http://schemas.openxmlformats.org/officeDocument/2006/relationships/customXml" Target="../../customXml/item915.xml"/><Relationship Id="rId24" Type="http://schemas.openxmlformats.org/officeDocument/2006/relationships/customXml" Target="../../customXml/item509.xml"/><Relationship Id="rId32" Type="http://schemas.openxmlformats.org/officeDocument/2006/relationships/image" Target="../media/image3.png"/><Relationship Id="rId37" Type="http://schemas.openxmlformats.org/officeDocument/2006/relationships/slide" Target="slide7.xml"/><Relationship Id="rId40" Type="http://schemas.openxmlformats.org/officeDocument/2006/relationships/slide" Target="slide10.xml"/><Relationship Id="rId45" Type="http://schemas.openxmlformats.org/officeDocument/2006/relationships/image" Target="../media/image34.png"/><Relationship Id="rId53" Type="http://schemas.openxmlformats.org/officeDocument/2006/relationships/slide" Target="slide8.xml"/><Relationship Id="rId5" Type="http://schemas.openxmlformats.org/officeDocument/2006/relationships/customXml" Target="../../customXml/item799.xml"/><Relationship Id="rId10" Type="http://schemas.openxmlformats.org/officeDocument/2006/relationships/customXml" Target="../../customXml/item665.xml"/><Relationship Id="rId19" Type="http://schemas.openxmlformats.org/officeDocument/2006/relationships/customXml" Target="../../customXml/item794.xml"/><Relationship Id="rId31" Type="http://schemas.openxmlformats.org/officeDocument/2006/relationships/image" Target="../media/image2.png"/><Relationship Id="rId44" Type="http://schemas.openxmlformats.org/officeDocument/2006/relationships/image" Target="../media/image17.svg"/><Relationship Id="rId52" Type="http://schemas.openxmlformats.org/officeDocument/2006/relationships/image" Target="../media/image39.svg"/><Relationship Id="rId4" Type="http://schemas.openxmlformats.org/officeDocument/2006/relationships/customXml" Target="../../customXml/item800.xml"/><Relationship Id="rId9" Type="http://schemas.openxmlformats.org/officeDocument/2006/relationships/customXml" Target="../../customXml/item478.xml"/><Relationship Id="rId14" Type="http://schemas.openxmlformats.org/officeDocument/2006/relationships/customXml" Target="../../customXml/item545.xml"/><Relationship Id="rId22" Type="http://schemas.openxmlformats.org/officeDocument/2006/relationships/customXml" Target="../../customXml/item467.xml"/><Relationship Id="rId27" Type="http://schemas.openxmlformats.org/officeDocument/2006/relationships/customXml" Target="../../customXml/item1200.xml"/><Relationship Id="rId30" Type="http://schemas.openxmlformats.org/officeDocument/2006/relationships/image" Target="../media/image1.png"/><Relationship Id="rId35" Type="http://schemas.openxmlformats.org/officeDocument/2006/relationships/image" Target="../media/image6.png"/><Relationship Id="rId43" Type="http://schemas.openxmlformats.org/officeDocument/2006/relationships/image" Target="../media/image16.png"/><Relationship Id="rId48" Type="http://schemas.openxmlformats.org/officeDocument/2006/relationships/image" Target="../media/image21.svg"/><Relationship Id="rId8" Type="http://schemas.openxmlformats.org/officeDocument/2006/relationships/customXml" Target="../../customXml/item237.xml"/><Relationship Id="rId51" Type="http://schemas.openxmlformats.org/officeDocument/2006/relationships/image" Target="../media/image38.png"/><Relationship Id="rId3" Type="http://schemas.openxmlformats.org/officeDocument/2006/relationships/customXml" Target="../../customXml/item505.xml"/><Relationship Id="rId12" Type="http://schemas.openxmlformats.org/officeDocument/2006/relationships/customXml" Target="../../customXml/item142.xml"/><Relationship Id="rId17" Type="http://schemas.openxmlformats.org/officeDocument/2006/relationships/customXml" Target="../../customXml/item584.xml"/><Relationship Id="rId25" Type="http://schemas.openxmlformats.org/officeDocument/2006/relationships/customXml" Target="../../customXml/item843.xml"/><Relationship Id="rId33" Type="http://schemas.openxmlformats.org/officeDocument/2006/relationships/image" Target="../media/image4.png"/><Relationship Id="rId38" Type="http://schemas.openxmlformats.org/officeDocument/2006/relationships/image" Target="../media/image32.png"/><Relationship Id="rId46" Type="http://schemas.openxmlformats.org/officeDocument/2006/relationships/image" Target="../media/image35.svg"/><Relationship Id="rId20" Type="http://schemas.openxmlformats.org/officeDocument/2006/relationships/customXml" Target="../../customXml/item436.xml"/><Relationship Id="rId41" Type="http://schemas.openxmlformats.org/officeDocument/2006/relationships/image" Target="../media/image12.png"/><Relationship Id="rId1" Type="http://schemas.openxmlformats.org/officeDocument/2006/relationships/customXml" Target="../../customXml/item997.xml"/><Relationship Id="rId6" Type="http://schemas.openxmlformats.org/officeDocument/2006/relationships/customXml" Target="../../customXml/item61.xml"/><Relationship Id="rId15" Type="http://schemas.openxmlformats.org/officeDocument/2006/relationships/customXml" Target="../../customXml/item1163.xml"/><Relationship Id="rId23" Type="http://schemas.openxmlformats.org/officeDocument/2006/relationships/customXml" Target="../../customXml/item321.xml"/><Relationship Id="rId28" Type="http://schemas.openxmlformats.org/officeDocument/2006/relationships/slideLayout" Target="../slideLayouts/slideLayout1.xml"/><Relationship Id="rId36" Type="http://schemas.openxmlformats.org/officeDocument/2006/relationships/image" Target="../media/image7.png"/><Relationship Id="rId4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upo 43">
            <a:extLst>
              <a:ext uri="{FF2B5EF4-FFF2-40B4-BE49-F238E27FC236}">
                <a16:creationId xmlns:a16="http://schemas.microsoft.com/office/drawing/2014/main" id="{7DF5B5B7-5A20-4995-A39B-14950EF3D7DC}"/>
              </a:ext>
            </a:extLst>
          </p:cNvPr>
          <p:cNvGrpSpPr/>
          <p:nvPr>
            <p:custDataLst>
              <p:custData r:id="rId1"/>
            </p:custDataLst>
          </p:nvPr>
        </p:nvGrpSpPr>
        <p:grpSpPr>
          <a:xfrm>
            <a:off x="0" y="0"/>
            <a:ext cx="12192000" cy="6858000"/>
            <a:chOff x="0" y="0"/>
            <a:chExt cx="12192000" cy="6858000"/>
          </a:xfrm>
        </p:grpSpPr>
        <p:sp>
          <p:nvSpPr>
            <p:cNvPr id="46" name="Background">
              <a:extLst>
                <a:ext uri="{FF2B5EF4-FFF2-40B4-BE49-F238E27FC236}">
                  <a16:creationId xmlns:a16="http://schemas.microsoft.com/office/drawing/2014/main" id="{C16FF8C5-CE24-4130-B7F3-1AC938043FB7}"/>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48" name="WindowTitle">
              <a:extLst>
                <a:ext uri="{FF2B5EF4-FFF2-40B4-BE49-F238E27FC236}">
                  <a16:creationId xmlns:a16="http://schemas.microsoft.com/office/drawing/2014/main" id="{D25BFE5E-597F-4936-83BC-CE870E9B2B52}"/>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49" name="Group 4">
              <a:extLst>
                <a:ext uri="{FF2B5EF4-FFF2-40B4-BE49-F238E27FC236}">
                  <a16:creationId xmlns:a16="http://schemas.microsoft.com/office/drawing/2014/main" id="{4EEAF0DB-0BAA-416E-AA52-43C81568C338}"/>
                </a:ext>
              </a:extLst>
            </p:cNvPr>
            <p:cNvGrpSpPr/>
            <p:nvPr/>
          </p:nvGrpSpPr>
          <p:grpSpPr>
            <a:xfrm>
              <a:off x="102265" y="286385"/>
              <a:ext cx="320040" cy="316520"/>
              <a:chOff x="72073" y="221749"/>
              <a:chExt cx="320040" cy="316520"/>
            </a:xfrm>
          </p:grpSpPr>
          <p:sp>
            <p:nvSpPr>
              <p:cNvPr id="72" name="Oval 28">
                <a:extLst>
                  <a:ext uri="{FF2B5EF4-FFF2-40B4-BE49-F238E27FC236}">
                    <a16:creationId xmlns:a16="http://schemas.microsoft.com/office/drawing/2014/main" id="{F721D304-0F33-4489-8DED-30ECCEADEF67}"/>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3" name="Left Arrow 29">
                <a:extLst>
                  <a:ext uri="{FF2B5EF4-FFF2-40B4-BE49-F238E27FC236}">
                    <a16:creationId xmlns:a16="http://schemas.microsoft.com/office/drawing/2014/main" id="{7F65F951-78B5-4F8D-A6E3-4F8E0D5BB1BF}"/>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0" name="Group 5">
              <a:extLst>
                <a:ext uri="{FF2B5EF4-FFF2-40B4-BE49-F238E27FC236}">
                  <a16:creationId xmlns:a16="http://schemas.microsoft.com/office/drawing/2014/main" id="{6371EB7A-FD4F-4CD3-B960-786787D243D5}"/>
                </a:ext>
              </a:extLst>
            </p:cNvPr>
            <p:cNvGrpSpPr/>
            <p:nvPr/>
          </p:nvGrpSpPr>
          <p:grpSpPr>
            <a:xfrm>
              <a:off x="474338" y="286384"/>
              <a:ext cx="320040" cy="316520"/>
              <a:chOff x="444146" y="221748"/>
              <a:chExt cx="320040" cy="316520"/>
            </a:xfrm>
          </p:grpSpPr>
          <p:sp>
            <p:nvSpPr>
              <p:cNvPr id="70" name="Oval 26">
                <a:extLst>
                  <a:ext uri="{FF2B5EF4-FFF2-40B4-BE49-F238E27FC236}">
                    <a16:creationId xmlns:a16="http://schemas.microsoft.com/office/drawing/2014/main" id="{2A20F702-E61B-4EEA-8FF4-55F4F71EC666}"/>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1" name="Right Arrow 27">
                <a:extLst>
                  <a:ext uri="{FF2B5EF4-FFF2-40B4-BE49-F238E27FC236}">
                    <a16:creationId xmlns:a16="http://schemas.microsoft.com/office/drawing/2014/main" id="{32496048-925F-4812-8F27-E4C9D26D9807}"/>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1" name="Minimize - Maximize - Close">
              <a:extLst>
                <a:ext uri="{FF2B5EF4-FFF2-40B4-BE49-F238E27FC236}">
                  <a16:creationId xmlns:a16="http://schemas.microsoft.com/office/drawing/2014/main" id="{AD2F4672-63CC-453E-A3AE-51229CA83BAA}"/>
                </a:ext>
              </a:extLst>
            </p:cNvPr>
            <p:cNvGrpSpPr/>
            <p:nvPr/>
          </p:nvGrpSpPr>
          <p:grpSpPr>
            <a:xfrm>
              <a:off x="11642211" y="92599"/>
              <a:ext cx="448615" cy="78032"/>
              <a:chOff x="9347642" y="131588"/>
              <a:chExt cx="384527" cy="78032"/>
            </a:xfrm>
          </p:grpSpPr>
          <p:cxnSp>
            <p:nvCxnSpPr>
              <p:cNvPr id="65" name="Line">
                <a:extLst>
                  <a:ext uri="{FF2B5EF4-FFF2-40B4-BE49-F238E27FC236}">
                    <a16:creationId xmlns:a16="http://schemas.microsoft.com/office/drawing/2014/main" id="{0DD8894B-6B03-40BF-87BD-1AB332C1A19A}"/>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66" name="Line">
                <a:extLst>
                  <a:ext uri="{FF2B5EF4-FFF2-40B4-BE49-F238E27FC236}">
                    <a16:creationId xmlns:a16="http://schemas.microsoft.com/office/drawing/2014/main" id="{B3E72292-7A3A-49C6-8041-4A1578F69F66}"/>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67" name="Line">
                <a:extLst>
                  <a:ext uri="{FF2B5EF4-FFF2-40B4-BE49-F238E27FC236}">
                    <a16:creationId xmlns:a16="http://schemas.microsoft.com/office/drawing/2014/main" id="{65FF5F04-4986-4BFF-BA1A-432CB6134938}"/>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8" name="Line">
                <a:extLst>
                  <a:ext uri="{FF2B5EF4-FFF2-40B4-BE49-F238E27FC236}">
                    <a16:creationId xmlns:a16="http://schemas.microsoft.com/office/drawing/2014/main" id="{B5114493-4BAC-421F-BCBD-3F454DC8FE8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9" name="Line">
                <a:extLst>
                  <a:ext uri="{FF2B5EF4-FFF2-40B4-BE49-F238E27FC236}">
                    <a16:creationId xmlns:a16="http://schemas.microsoft.com/office/drawing/2014/main" id="{8CEA9B0B-CC6B-460C-9770-9CC62E2ACF5C}"/>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52" name="WebPageBody">
              <a:extLst>
                <a:ext uri="{FF2B5EF4-FFF2-40B4-BE49-F238E27FC236}">
                  <a16:creationId xmlns:a16="http://schemas.microsoft.com/office/drawing/2014/main" id="{B99577CC-112F-4130-A363-70F6B4217DFA}"/>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53" name="Group 8">
              <a:extLst>
                <a:ext uri="{FF2B5EF4-FFF2-40B4-BE49-F238E27FC236}">
                  <a16:creationId xmlns:a16="http://schemas.microsoft.com/office/drawing/2014/main" id="{7DC6DA35-28C6-4F23-83A8-C808AD7A5004}"/>
                </a:ext>
              </a:extLst>
            </p:cNvPr>
            <p:cNvGrpSpPr/>
            <p:nvPr/>
          </p:nvGrpSpPr>
          <p:grpSpPr>
            <a:xfrm>
              <a:off x="11396235" y="360579"/>
              <a:ext cx="640645" cy="183940"/>
              <a:chOff x="8303527" y="360579"/>
              <a:chExt cx="640645" cy="183940"/>
            </a:xfrm>
          </p:grpSpPr>
          <p:pic>
            <p:nvPicPr>
              <p:cNvPr id="62" name="Picture 2" descr="C:\Users\t-dantay\Documents\Placeholders\home.png">
                <a:extLst>
                  <a:ext uri="{FF2B5EF4-FFF2-40B4-BE49-F238E27FC236}">
                    <a16:creationId xmlns:a16="http://schemas.microsoft.com/office/drawing/2014/main" id="{E11A28D6-9E05-4C23-9B4E-70C99622316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t-dantay\Documents\Placeholders\setting.png">
                <a:extLst>
                  <a:ext uri="{FF2B5EF4-FFF2-40B4-BE49-F238E27FC236}">
                    <a16:creationId xmlns:a16="http://schemas.microsoft.com/office/drawing/2014/main" id="{CE9A917D-4C6E-49C7-BDAC-E17D72C37A1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t-dantay\Documents\Placeholders\star.png">
                <a:extLst>
                  <a:ext uri="{FF2B5EF4-FFF2-40B4-BE49-F238E27FC236}">
                    <a16:creationId xmlns:a16="http://schemas.microsoft.com/office/drawing/2014/main" id="{FCBB0521-F89C-4EEB-B8BE-583BE2CB419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UrlBar">
              <a:extLst>
                <a:ext uri="{FF2B5EF4-FFF2-40B4-BE49-F238E27FC236}">
                  <a16:creationId xmlns:a16="http://schemas.microsoft.com/office/drawing/2014/main" id="{F93CBDD9-C2C7-4432-B88E-3B7536A18AAC}"/>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http://www.uv.mx/dgdaie/dc/login</a:t>
              </a:r>
            </a:p>
          </p:txBody>
        </p:sp>
        <p:grpSp>
          <p:nvGrpSpPr>
            <p:cNvPr id="55" name="Group 11">
              <a:extLst>
                <a:ext uri="{FF2B5EF4-FFF2-40B4-BE49-F238E27FC236}">
                  <a16:creationId xmlns:a16="http://schemas.microsoft.com/office/drawing/2014/main" id="{D5DC1F55-FCDF-45E4-AF8F-AF843D3ECA2F}"/>
                </a:ext>
              </a:extLst>
            </p:cNvPr>
            <p:cNvGrpSpPr/>
            <p:nvPr/>
          </p:nvGrpSpPr>
          <p:grpSpPr>
            <a:xfrm>
              <a:off x="10430270" y="363706"/>
              <a:ext cx="744325" cy="182880"/>
              <a:chOff x="7260350" y="363706"/>
              <a:chExt cx="744325" cy="182880"/>
            </a:xfrm>
          </p:grpSpPr>
          <p:pic>
            <p:nvPicPr>
              <p:cNvPr id="56" name="Search" descr="C:\Users\t-dantay\Documents\Placeholders\search.png">
                <a:extLst>
                  <a:ext uri="{FF2B5EF4-FFF2-40B4-BE49-F238E27FC236}">
                    <a16:creationId xmlns:a16="http://schemas.microsoft.com/office/drawing/2014/main" id="{C3C01624-5348-418E-89D6-F133F1E13B0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7" name="Refresh" descr="C:\Users\t-dantay\Documents\First24\arrowrepeat1.png">
                <a:extLst>
                  <a:ext uri="{FF2B5EF4-FFF2-40B4-BE49-F238E27FC236}">
                    <a16:creationId xmlns:a16="http://schemas.microsoft.com/office/drawing/2014/main" id="{1E0884D8-B922-4D24-83E0-13413466AA9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8" name="Drop Down" descr="C:\Users\t-dantay\Documents\First24\arrowsimple1.png">
                <a:extLst>
                  <a:ext uri="{FF2B5EF4-FFF2-40B4-BE49-F238E27FC236}">
                    <a16:creationId xmlns:a16="http://schemas.microsoft.com/office/drawing/2014/main" id="{3EE0F40E-6D0D-4202-9E8F-0E1B161755C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X">
                <a:extLst>
                  <a:ext uri="{FF2B5EF4-FFF2-40B4-BE49-F238E27FC236}">
                    <a16:creationId xmlns:a16="http://schemas.microsoft.com/office/drawing/2014/main" id="{84D1DD91-034E-4175-A6DC-8339F5B8AE11}"/>
                  </a:ext>
                </a:extLst>
              </p:cNvPr>
              <p:cNvGrpSpPr/>
              <p:nvPr/>
            </p:nvGrpSpPr>
            <p:grpSpPr>
              <a:xfrm>
                <a:off x="7913235" y="409426"/>
                <a:ext cx="91440" cy="91440"/>
                <a:chOff x="4687215" y="1739180"/>
                <a:chExt cx="91440" cy="91440"/>
              </a:xfrm>
            </p:grpSpPr>
            <p:cxnSp>
              <p:nvCxnSpPr>
                <p:cNvPr id="60" name="Straight Connector 16">
                  <a:extLst>
                    <a:ext uri="{FF2B5EF4-FFF2-40B4-BE49-F238E27FC236}">
                      <a16:creationId xmlns:a16="http://schemas.microsoft.com/office/drawing/2014/main" id="{CE33683F-115A-48FF-BFC1-952F0B792F6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61" name="Straight Connector 17">
                  <a:extLst>
                    <a:ext uri="{FF2B5EF4-FFF2-40B4-BE49-F238E27FC236}">
                      <a16:creationId xmlns:a16="http://schemas.microsoft.com/office/drawing/2014/main" id="{5F7725D6-65C4-4369-9E4D-600FDEFE7B37}"/>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nvGrpSpPr>
          <p:cNvPr id="3" name="Grupo 2">
            <a:extLst>
              <a:ext uri="{FF2B5EF4-FFF2-40B4-BE49-F238E27FC236}">
                <a16:creationId xmlns:a16="http://schemas.microsoft.com/office/drawing/2014/main" id="{4B00C50A-B554-46F4-BF25-3826E4E3044D}"/>
              </a:ext>
            </a:extLst>
          </p:cNvPr>
          <p:cNvGrpSpPr/>
          <p:nvPr/>
        </p:nvGrpSpPr>
        <p:grpSpPr>
          <a:xfrm>
            <a:off x="4417018" y="2176872"/>
            <a:ext cx="3347634" cy="3061556"/>
            <a:chOff x="4417018" y="2176872"/>
            <a:chExt cx="3347634" cy="3061556"/>
          </a:xfrm>
        </p:grpSpPr>
        <p:sp>
          <p:nvSpPr>
            <p:cNvPr id="47" name="Rectángulo: esquinas redondeadas 46">
              <a:extLst>
                <a:ext uri="{FF2B5EF4-FFF2-40B4-BE49-F238E27FC236}">
                  <a16:creationId xmlns:a16="http://schemas.microsoft.com/office/drawing/2014/main" id="{803E36E7-3BFB-4D97-BE8D-D46BDF2A1E5E}"/>
                </a:ext>
              </a:extLst>
            </p:cNvPr>
            <p:cNvSpPr/>
            <p:nvPr/>
          </p:nvSpPr>
          <p:spPr>
            <a:xfrm>
              <a:off x="4417018" y="2176872"/>
              <a:ext cx="3347634" cy="3061556"/>
            </a:xfrm>
            <a:prstGeom prst="roundRect">
              <a:avLst>
                <a:gd name="adj" fmla="val 4471"/>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Content">
              <a:extLst>
                <a:ext uri="{FF2B5EF4-FFF2-40B4-BE49-F238E27FC236}">
                  <a16:creationId xmlns:a16="http://schemas.microsoft.com/office/drawing/2014/main" id="{821057F7-C804-4DDF-9346-CB8C55C99D62}"/>
                </a:ext>
              </a:extLst>
            </p:cNvPr>
            <p:cNvSpPr txBox="1"/>
            <p:nvPr>
              <p:custDataLst>
                <p:custData r:id="rId2"/>
              </p:custDataLst>
            </p:nvPr>
          </p:nvSpPr>
          <p:spPr>
            <a:xfrm>
              <a:off x="4787789" y="2544422"/>
              <a:ext cx="2616422"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Iniciar</a:t>
              </a:r>
              <a:r>
                <a:rPr lang="en-US" sz="3200" dirty="0">
                  <a:solidFill>
                    <a:schemeClr val="bg1"/>
                  </a:solidFill>
                  <a:latin typeface="Raleway" panose="020B0503030101060003" pitchFamily="34" charset="0"/>
                  <a:ea typeface="Segoe UI" pitchFamily="34" charset="0"/>
                  <a:cs typeface="Segoe UI" pitchFamily="34" charset="0"/>
                </a:rPr>
                <a:t> </a:t>
              </a:r>
              <a:r>
                <a:rPr lang="en-US" sz="3200" dirty="0" err="1">
                  <a:solidFill>
                    <a:schemeClr val="bg1"/>
                  </a:solidFill>
                  <a:latin typeface="Raleway" panose="020B0503030101060003" pitchFamily="34" charset="0"/>
                  <a:ea typeface="Segoe UI" pitchFamily="34" charset="0"/>
                  <a:cs typeface="Segoe UI" pitchFamily="34" charset="0"/>
                </a:rPr>
                <a:t>sesión</a:t>
              </a:r>
              <a:endParaRPr lang="en-US" sz="3200" dirty="0">
                <a:solidFill>
                  <a:schemeClr val="bg1"/>
                </a:solidFill>
                <a:latin typeface="Raleway" panose="020B0503030101060003" pitchFamily="34" charset="0"/>
                <a:ea typeface="Segoe UI" pitchFamily="34" charset="0"/>
                <a:cs typeface="Segoe UI" pitchFamily="34" charset="0"/>
              </a:endParaRPr>
            </a:p>
          </p:txBody>
        </p:sp>
        <p:grpSp>
          <p:nvGrpSpPr>
            <p:cNvPr id="37" name="Grupo 36">
              <a:extLst>
                <a:ext uri="{FF2B5EF4-FFF2-40B4-BE49-F238E27FC236}">
                  <a16:creationId xmlns:a16="http://schemas.microsoft.com/office/drawing/2014/main" id="{AEF66812-11F8-427C-ABE0-F8A19D4BD22E}"/>
                </a:ext>
              </a:extLst>
            </p:cNvPr>
            <p:cNvGrpSpPr/>
            <p:nvPr>
              <p:custDataLst>
                <p:custData r:id="rId3"/>
              </p:custDataLst>
            </p:nvPr>
          </p:nvGrpSpPr>
          <p:grpSpPr>
            <a:xfrm>
              <a:off x="4787789" y="3307002"/>
              <a:ext cx="2616422" cy="292389"/>
              <a:chOff x="3671888" y="3718559"/>
              <a:chExt cx="3557587" cy="292389"/>
            </a:xfrm>
          </p:grpSpPr>
          <p:sp>
            <p:nvSpPr>
              <p:cNvPr id="35" name="Rectángulo: esquinas redondeadas 34">
                <a:extLst>
                  <a:ext uri="{FF2B5EF4-FFF2-40B4-BE49-F238E27FC236}">
                    <a16:creationId xmlns:a16="http://schemas.microsoft.com/office/drawing/2014/main" id="{85264F2F-28E2-45C1-A827-121EB5DDE04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ontent">
                <a:extLst>
                  <a:ext uri="{FF2B5EF4-FFF2-40B4-BE49-F238E27FC236}">
                    <a16:creationId xmlns:a16="http://schemas.microsoft.com/office/drawing/2014/main" id="{12948FBE-460D-4F4B-90C1-5023205D253D}"/>
                  </a:ext>
                </a:extLst>
              </p:cNvPr>
              <p:cNvSpPr txBox="1"/>
              <p:nvPr>
                <p:custDataLst>
                  <p:custData r:id="rId9"/>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Usuario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8" name="Grupo 37">
              <a:extLst>
                <a:ext uri="{FF2B5EF4-FFF2-40B4-BE49-F238E27FC236}">
                  <a16:creationId xmlns:a16="http://schemas.microsoft.com/office/drawing/2014/main" id="{DA365A24-5AEF-47CD-9F8B-B1E8AEC5FC1D}"/>
                </a:ext>
              </a:extLst>
            </p:cNvPr>
            <p:cNvGrpSpPr/>
            <p:nvPr>
              <p:custDataLst>
                <p:custData r:id="rId4"/>
              </p:custDataLst>
            </p:nvPr>
          </p:nvGrpSpPr>
          <p:grpSpPr>
            <a:xfrm>
              <a:off x="4787789" y="3695475"/>
              <a:ext cx="2616422" cy="292389"/>
              <a:chOff x="3671888" y="3718559"/>
              <a:chExt cx="3557587" cy="292389"/>
            </a:xfrm>
          </p:grpSpPr>
          <p:sp>
            <p:nvSpPr>
              <p:cNvPr id="39" name="Rectángulo: esquinas redondeadas 38">
                <a:extLst>
                  <a:ext uri="{FF2B5EF4-FFF2-40B4-BE49-F238E27FC236}">
                    <a16:creationId xmlns:a16="http://schemas.microsoft.com/office/drawing/2014/main" id="{F0B203CB-EB3F-488F-938B-594008B7D24B}"/>
                  </a:ext>
                </a:extLst>
              </p:cNvPr>
              <p:cNvSpPr/>
              <p:nvPr/>
            </p:nvSpPr>
            <p:spPr>
              <a:xfrm>
                <a:off x="3671888" y="3718560"/>
                <a:ext cx="3557587"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0" name="Content">
                <a:extLst>
                  <a:ext uri="{FF2B5EF4-FFF2-40B4-BE49-F238E27FC236}">
                    <a16:creationId xmlns:a16="http://schemas.microsoft.com/office/drawing/2014/main" id="{1BFEE9E5-7CEF-4528-8023-8E8D3BEB09DD}"/>
                  </a:ext>
                </a:extLst>
              </p:cNvPr>
              <p:cNvSpPr txBox="1"/>
              <p:nvPr>
                <p:custDataLst>
                  <p:custData r:id="rId8"/>
                </p:custDataLst>
              </p:nvPr>
            </p:nvSpPr>
            <p:spPr>
              <a:xfrm>
                <a:off x="3671888" y="3718559"/>
                <a:ext cx="217830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Contraseña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43" name="Grupo 42">
              <a:extLst>
                <a:ext uri="{FF2B5EF4-FFF2-40B4-BE49-F238E27FC236}">
                  <a16:creationId xmlns:a16="http://schemas.microsoft.com/office/drawing/2014/main" id="{6AE359DC-A7B4-4C8F-B797-BD15877AA64C}"/>
                </a:ext>
              </a:extLst>
            </p:cNvPr>
            <p:cNvGrpSpPr/>
            <p:nvPr>
              <p:custDataLst>
                <p:custData r:id="rId5"/>
              </p:custDataLst>
            </p:nvPr>
          </p:nvGrpSpPr>
          <p:grpSpPr>
            <a:xfrm>
              <a:off x="4787789" y="4083948"/>
              <a:ext cx="2616422" cy="292388"/>
              <a:chOff x="4760668" y="4237301"/>
              <a:chExt cx="2616422" cy="292388"/>
            </a:xfrm>
          </p:grpSpPr>
          <p:sp>
            <p:nvSpPr>
              <p:cNvPr id="41" name="Rectángulo: esquinas redondeadas 40">
                <a:extLst>
                  <a:ext uri="{FF2B5EF4-FFF2-40B4-BE49-F238E27FC236}">
                    <a16:creationId xmlns:a16="http://schemas.microsoft.com/office/drawing/2014/main" id="{AB5EC72E-381D-48C5-A274-0388E6B4889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ontent">
                <a:hlinkClick r:id="rId18" action="ppaction://hlinksldjump"/>
                <a:extLst>
                  <a:ext uri="{FF2B5EF4-FFF2-40B4-BE49-F238E27FC236}">
                    <a16:creationId xmlns:a16="http://schemas.microsoft.com/office/drawing/2014/main" id="{CC706213-F87F-4B14-87DA-FEF19AC9BE1A}"/>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Ingresar</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45" name="Content">
              <a:extLst>
                <a:ext uri="{FF2B5EF4-FFF2-40B4-BE49-F238E27FC236}">
                  <a16:creationId xmlns:a16="http://schemas.microsoft.com/office/drawing/2014/main" id="{8D915974-97AB-4BC6-AC2B-0917B1F370A3}"/>
                </a:ext>
              </a:extLst>
            </p:cNvPr>
            <p:cNvSpPr txBox="1"/>
            <p:nvPr>
              <p:custDataLst>
                <p:custData r:id="rId6"/>
              </p:custDataLst>
            </p:nvPr>
          </p:nvSpPr>
          <p:spPr>
            <a:xfrm>
              <a:off x="4933662" y="4612619"/>
              <a:ext cx="2324675" cy="280077"/>
            </a:xfrm>
            <a:prstGeom prst="rect">
              <a:avLst/>
            </a:prstGeom>
            <a:noFill/>
          </p:spPr>
          <p:txBody>
            <a:bodyPr wrap="none" lIns="91440" tIns="18288" rIns="91440" bIns="45720" rtlCol="0" anchor="ctr" anchorCtr="0">
              <a:spAutoFit/>
            </a:bodyPr>
            <a:lstStyle/>
            <a:p>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Olvidaste</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tu</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contraseña</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315654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1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30"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18"/>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5236922" y="2616046"/>
            <a:ext cx="252000" cy="252000"/>
          </a:xfrm>
          <a:prstGeom prst="rect">
            <a:avLst/>
          </a:prstGeom>
        </p:spPr>
      </p:pic>
      <p:pic>
        <p:nvPicPr>
          <p:cNvPr id="3" name="Gráfico 2">
            <a:hlinkClick r:id="rId39" action="ppaction://hlinksldjump"/>
            <a:extLst>
              <a:ext uri="{FF2B5EF4-FFF2-40B4-BE49-F238E27FC236}">
                <a16:creationId xmlns:a16="http://schemas.microsoft.com/office/drawing/2014/main" id="{EFEB5A81-F136-46BF-AB41-198942D40DE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hlinkClick r:id="rId42" action="ppaction://hlinksldjump"/>
              <a:extLst>
                <a:ext uri="{FF2B5EF4-FFF2-40B4-BE49-F238E27FC236}">
                  <a16:creationId xmlns:a16="http://schemas.microsoft.com/office/drawing/2014/main" id="{D9D731B8-4602-449F-8EB4-881F3BBD0528}"/>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06" name="Gráfico 105">
            <a:extLst>
              <a:ext uri="{FF2B5EF4-FFF2-40B4-BE49-F238E27FC236}">
                <a16:creationId xmlns:a16="http://schemas.microsoft.com/office/drawing/2014/main" id="{D29F1945-661E-4F2A-9DF1-5A780E86EDCF}"/>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4934122" y="2614075"/>
            <a:ext cx="252000" cy="252000"/>
          </a:xfrm>
          <a:prstGeom prst="rect">
            <a:avLst/>
          </a:prstGeom>
        </p:spPr>
      </p:pic>
    </p:spTree>
    <p:extLst>
      <p:ext uri="{BB962C8B-B14F-4D97-AF65-F5344CB8AC3E}">
        <p14:creationId xmlns:p14="http://schemas.microsoft.com/office/powerpoint/2010/main" val="2973383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26"/>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24EC167E-E675-4E52-8B50-3CDF397366D6}"/>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D361F3B9-18CE-4510-A9BE-41CFF3B188A5}"/>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83" name="Grupo 82">
              <a:extLst>
                <a:ext uri="{FF2B5EF4-FFF2-40B4-BE49-F238E27FC236}">
                  <a16:creationId xmlns:a16="http://schemas.microsoft.com/office/drawing/2014/main" id="{F41DFB46-91A5-4A9F-B6ED-5861787CF1CF}"/>
                </a:ext>
              </a:extLst>
            </p:cNvPr>
            <p:cNvGrpSpPr/>
            <p:nvPr/>
          </p:nvGrpSpPr>
          <p:grpSpPr>
            <a:xfrm>
              <a:off x="3054477" y="2001478"/>
              <a:ext cx="2317751" cy="868680"/>
              <a:chOff x="2476499" y="3048000"/>
              <a:chExt cx="2317751" cy="868680"/>
            </a:xfrm>
          </p:grpSpPr>
          <p:sp>
            <p:nvSpPr>
              <p:cNvPr id="113" name="Rectángulo: esquinas redondeadas 112">
                <a:extLst>
                  <a:ext uri="{FF2B5EF4-FFF2-40B4-BE49-F238E27FC236}">
                    <a16:creationId xmlns:a16="http://schemas.microsoft.com/office/drawing/2014/main" id="{B61CA5CA-93C4-44FD-9A90-58055176AD8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4" name="Gráfico 113">
                <a:extLst>
                  <a:ext uri="{FF2B5EF4-FFF2-40B4-BE49-F238E27FC236}">
                    <a16:creationId xmlns:a16="http://schemas.microsoft.com/office/drawing/2014/main" id="{AFA0FF01-7FF1-4B66-B664-45EA5E93B236}"/>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15" name="Content">
                <a:extLst>
                  <a:ext uri="{FF2B5EF4-FFF2-40B4-BE49-F238E27FC236}">
                    <a16:creationId xmlns:a16="http://schemas.microsoft.com/office/drawing/2014/main" id="{FBA9241D-9389-4BB8-BCA0-C2044253BF9C}"/>
                  </a:ext>
                </a:extLst>
              </p:cNvPr>
              <p:cNvSpPr txBox="1"/>
              <p:nvPr>
                <p:custDataLst>
                  <p:custData r:id="rId13"/>
                  <p:custData r:id="rId14"/>
                </p:custDataLst>
              </p:nvPr>
            </p:nvSpPr>
            <p:spPr>
              <a:xfrm>
                <a:off x="3278631" y="3302693"/>
                <a:ext cx="1431347"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Constancia</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asesoría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7257FE35-DB06-413D-8B91-A94F018234CB}"/>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4505648" y="3049655"/>
                <a:ext cx="252000" cy="252000"/>
              </a:xfrm>
              <a:prstGeom prst="rect">
                <a:avLst/>
              </a:prstGeom>
            </p:spPr>
          </p:pic>
        </p:grpSp>
        <p:sp>
          <p:nvSpPr>
            <p:cNvPr id="85" name="Content">
              <a:extLst>
                <a:ext uri="{FF2B5EF4-FFF2-40B4-BE49-F238E27FC236}">
                  <a16:creationId xmlns:a16="http://schemas.microsoft.com/office/drawing/2014/main" id="{D3E5D4EF-843D-4309-80B0-2A604D2CF77D}"/>
                </a:ext>
              </a:extLst>
            </p:cNvPr>
            <p:cNvSpPr txBox="1"/>
            <p:nvPr>
              <p:custDataLst>
                <p:custData r:id="rId7"/>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6" name="Grupo 85">
              <a:extLst>
                <a:ext uri="{FF2B5EF4-FFF2-40B4-BE49-F238E27FC236}">
                  <a16:creationId xmlns:a16="http://schemas.microsoft.com/office/drawing/2014/main" id="{8DD247FD-6103-44B4-8317-0CB8C48D5813}"/>
                </a:ext>
              </a:extLst>
            </p:cNvPr>
            <p:cNvGrpSpPr/>
            <p:nvPr/>
          </p:nvGrpSpPr>
          <p:grpSpPr>
            <a:xfrm>
              <a:off x="3054477" y="3630843"/>
              <a:ext cx="2317751" cy="868680"/>
              <a:chOff x="470752" y="3840736"/>
              <a:chExt cx="2317751" cy="868680"/>
            </a:xfrm>
          </p:grpSpPr>
          <p:sp>
            <p:nvSpPr>
              <p:cNvPr id="97" name="Rectángulo: esquinas redondeadas 96">
                <a:extLst>
                  <a:ext uri="{FF2B5EF4-FFF2-40B4-BE49-F238E27FC236}">
                    <a16:creationId xmlns:a16="http://schemas.microsoft.com/office/drawing/2014/main" id="{9C3BFCE4-4F51-4A95-9E2B-A7BD3C82D80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9C2AB120-B063-47EA-81B5-B8051C92E821}"/>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6" name="Content">
                <a:extLst>
                  <a:ext uri="{FF2B5EF4-FFF2-40B4-BE49-F238E27FC236}">
                    <a16:creationId xmlns:a16="http://schemas.microsoft.com/office/drawing/2014/main" id="{87FB9F29-2FBD-464D-8012-7A914227B3C4}"/>
                  </a:ext>
                </a:extLst>
              </p:cNvPr>
              <p:cNvSpPr txBox="1"/>
              <p:nvPr>
                <p:custDataLst>
                  <p:custData r:id="rId11"/>
                  <p:custData r:id="rId12"/>
                </p:custDataLst>
              </p:nvPr>
            </p:nvSpPr>
            <p:spPr>
              <a:xfrm>
                <a:off x="1272885" y="4095429"/>
                <a:ext cx="1431346"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Constancia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asesoría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F1694A8F-8311-4679-B6EC-81703FB16F72}"/>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499901" y="3842391"/>
                <a:ext cx="252000" cy="252000"/>
              </a:xfrm>
              <a:prstGeom prst="rect">
                <a:avLst/>
              </a:prstGeom>
            </p:spPr>
          </p:pic>
        </p:grpSp>
        <p:sp>
          <p:nvSpPr>
            <p:cNvPr id="88" name="Content">
              <a:extLst>
                <a:ext uri="{FF2B5EF4-FFF2-40B4-BE49-F238E27FC236}">
                  <a16:creationId xmlns:a16="http://schemas.microsoft.com/office/drawing/2014/main" id="{7D5C0342-6C4C-44F2-BAED-B1D56FE6DCA2}"/>
                </a:ext>
              </a:extLst>
            </p:cNvPr>
            <p:cNvSpPr txBox="1"/>
            <p:nvPr>
              <p:custDataLst>
                <p:custData r:id="rId8"/>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9" name="Grupo 88">
              <a:extLst>
                <a:ext uri="{FF2B5EF4-FFF2-40B4-BE49-F238E27FC236}">
                  <a16:creationId xmlns:a16="http://schemas.microsoft.com/office/drawing/2014/main" id="{07504CD3-D80E-4D87-BA91-1256D6EFBE9A}"/>
                </a:ext>
              </a:extLst>
            </p:cNvPr>
            <p:cNvGrpSpPr/>
            <p:nvPr>
              <p:custDataLst>
                <p:custData r:id="rId9"/>
              </p:custDataLst>
            </p:nvPr>
          </p:nvGrpSpPr>
          <p:grpSpPr>
            <a:xfrm>
              <a:off x="7791579" y="5624971"/>
              <a:ext cx="1457546" cy="292388"/>
              <a:chOff x="4760668" y="4237301"/>
              <a:chExt cx="2616422" cy="292388"/>
            </a:xfrm>
          </p:grpSpPr>
          <p:sp>
            <p:nvSpPr>
              <p:cNvPr id="90" name="Rectángulo: esquinas redondeadas 89">
                <a:extLst>
                  <a:ext uri="{FF2B5EF4-FFF2-40B4-BE49-F238E27FC236}">
                    <a16:creationId xmlns:a16="http://schemas.microsoft.com/office/drawing/2014/main" id="{5420AC0E-7681-407E-9233-27D60EB728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hlinkClick r:id="rId54" action="ppaction://hlinksldjump"/>
                <a:extLst>
                  <a:ext uri="{FF2B5EF4-FFF2-40B4-BE49-F238E27FC236}">
                    <a16:creationId xmlns:a16="http://schemas.microsoft.com/office/drawing/2014/main" id="{A7ED7800-CF85-477B-8B86-5DBFAE3B250F}"/>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3119464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43"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custDataLst>
                <p:custData r:id="rId29"/>
                <p:custData r:id="rId30"/>
              </p:custDataLst>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6"/>
                <p:custData r:id="rId27"/>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DA4FB605-B673-417A-B0C0-1BA96BA9531B}"/>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22EABB39-1074-4FAE-8667-E59F7D7B307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D4E33450-5C1D-4EC2-B382-85A55E7B9E99}"/>
                </a:ext>
              </a:extLst>
            </p:cNvPr>
            <p:cNvSpPr txBox="1"/>
            <p:nvPr>
              <p:custDataLst>
                <p:custData r:id="rId7"/>
              </p:custDataLst>
            </p:nvPr>
          </p:nvSpPr>
          <p:spPr>
            <a:xfrm>
              <a:off x="3049217" y="1526803"/>
              <a:ext cx="9605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Carga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7" name="Grupo 86">
              <a:extLst>
                <a:ext uri="{FF2B5EF4-FFF2-40B4-BE49-F238E27FC236}">
                  <a16:creationId xmlns:a16="http://schemas.microsoft.com/office/drawing/2014/main" id="{0E909D1C-9746-459E-816D-FAA062016CD4}"/>
                </a:ext>
              </a:extLst>
            </p:cNvPr>
            <p:cNvGrpSpPr/>
            <p:nvPr>
              <p:custDataLst>
                <p:custData r:id="rId8"/>
              </p:custDataLst>
            </p:nvPr>
          </p:nvGrpSpPr>
          <p:grpSpPr>
            <a:xfrm>
              <a:off x="7791579" y="5624971"/>
              <a:ext cx="1457546" cy="292388"/>
              <a:chOff x="4760668" y="4237301"/>
              <a:chExt cx="2616422" cy="292388"/>
            </a:xfrm>
          </p:grpSpPr>
          <p:sp>
            <p:nvSpPr>
              <p:cNvPr id="88" name="Rectángulo: esquinas redondeadas 87">
                <a:extLst>
                  <a:ext uri="{FF2B5EF4-FFF2-40B4-BE49-F238E27FC236}">
                    <a16:creationId xmlns:a16="http://schemas.microsoft.com/office/drawing/2014/main" id="{2AC05E76-64C7-40B1-BC70-0AE236289A0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hlinkClick r:id="rId54" action="ppaction://hlinksldjump"/>
                <a:extLst>
                  <a:ext uri="{FF2B5EF4-FFF2-40B4-BE49-F238E27FC236}">
                    <a16:creationId xmlns:a16="http://schemas.microsoft.com/office/drawing/2014/main" id="{4AC80876-35C0-4E3A-89E8-CD10F4EB828E}"/>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CE052E0E-212B-4E8D-8BD3-781ABDD6475A}"/>
                </a:ext>
              </a:extLst>
            </p:cNvPr>
            <p:cNvGrpSpPr/>
            <p:nvPr/>
          </p:nvGrpSpPr>
          <p:grpSpPr>
            <a:xfrm>
              <a:off x="3049217" y="2002917"/>
              <a:ext cx="2970899" cy="1140074"/>
              <a:chOff x="474338" y="2601017"/>
              <a:chExt cx="2970899" cy="1140074"/>
            </a:xfrm>
          </p:grpSpPr>
          <p:sp>
            <p:nvSpPr>
              <p:cNvPr id="91" name="Rectángulo: esquinas redondeadas 90">
                <a:extLst>
                  <a:ext uri="{FF2B5EF4-FFF2-40B4-BE49-F238E27FC236}">
                    <a16:creationId xmlns:a16="http://schemas.microsoft.com/office/drawing/2014/main" id="{16B03554-3B38-45B9-8EE0-23D1C9360DA4}"/>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545A9D5-BBF8-41B5-8856-EAB8629E5552}"/>
                  </a:ext>
                </a:extLst>
              </p:cNvPr>
              <p:cNvSpPr txBox="1"/>
              <p:nvPr>
                <p:custDataLst>
                  <p:custData r:id="rId12"/>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3" name="Content">
                <a:extLst>
                  <a:ext uri="{FF2B5EF4-FFF2-40B4-BE49-F238E27FC236}">
                    <a16:creationId xmlns:a16="http://schemas.microsoft.com/office/drawing/2014/main" id="{EA7386C7-CF31-4E05-9B08-E656147B3C6B}"/>
                  </a:ext>
                </a:extLst>
              </p:cNvPr>
              <p:cNvSpPr txBox="1"/>
              <p:nvPr>
                <p:custDataLst>
                  <p:custData r:id="rId13"/>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4" name="Grupo 93">
                <a:extLst>
                  <a:ext uri="{FF2B5EF4-FFF2-40B4-BE49-F238E27FC236}">
                    <a16:creationId xmlns:a16="http://schemas.microsoft.com/office/drawing/2014/main" id="{CC1ECC76-492A-45C6-A912-70AE35991F6C}"/>
                  </a:ext>
                </a:extLst>
              </p:cNvPr>
              <p:cNvGrpSpPr/>
              <p:nvPr>
                <p:custDataLst>
                  <p:custData r:id="rId14"/>
                </p:custDataLst>
              </p:nvPr>
            </p:nvGrpSpPr>
            <p:grpSpPr>
              <a:xfrm>
                <a:off x="591454" y="3526104"/>
                <a:ext cx="2735953" cy="108000"/>
                <a:chOff x="2129059" y="3759350"/>
                <a:chExt cx="2735953" cy="108000"/>
              </a:xfrm>
            </p:grpSpPr>
            <p:sp>
              <p:nvSpPr>
                <p:cNvPr id="97" name="Rectángulo: esquinas redondeadas 96">
                  <a:extLst>
                    <a:ext uri="{FF2B5EF4-FFF2-40B4-BE49-F238E27FC236}">
                      <a16:creationId xmlns:a16="http://schemas.microsoft.com/office/drawing/2014/main" id="{840F2275-20B4-419C-8453-50D81FB0EA8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Rectángulo: esquinas redondeadas 97">
                  <a:extLst>
                    <a:ext uri="{FF2B5EF4-FFF2-40B4-BE49-F238E27FC236}">
                      <a16:creationId xmlns:a16="http://schemas.microsoft.com/office/drawing/2014/main" id="{683A4E42-295E-4682-AABC-A38B0D1761AD}"/>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95" name="Gráfico 94">
                <a:extLst>
                  <a:ext uri="{FF2B5EF4-FFF2-40B4-BE49-F238E27FC236}">
                    <a16:creationId xmlns:a16="http://schemas.microsoft.com/office/drawing/2014/main" id="{CF6D1571-1AAE-4A1A-BE53-034E0843E46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6921" y="2669748"/>
                <a:ext cx="252000" cy="252000"/>
              </a:xfrm>
              <a:prstGeom prst="rect">
                <a:avLst/>
              </a:prstGeom>
            </p:spPr>
          </p:pic>
        </p:grpSp>
        <p:grpSp>
          <p:nvGrpSpPr>
            <p:cNvPr id="107" name="Grupo 106">
              <a:extLst>
                <a:ext uri="{FF2B5EF4-FFF2-40B4-BE49-F238E27FC236}">
                  <a16:creationId xmlns:a16="http://schemas.microsoft.com/office/drawing/2014/main" id="{5F51667E-D77A-401E-926E-31727C16971A}"/>
                </a:ext>
              </a:extLst>
            </p:cNvPr>
            <p:cNvGrpSpPr/>
            <p:nvPr/>
          </p:nvGrpSpPr>
          <p:grpSpPr>
            <a:xfrm>
              <a:off x="3048859" y="3246223"/>
              <a:ext cx="2970899" cy="1140074"/>
              <a:chOff x="473980" y="3844323"/>
              <a:chExt cx="2970899" cy="1140074"/>
            </a:xfrm>
          </p:grpSpPr>
          <p:sp>
            <p:nvSpPr>
              <p:cNvPr id="108" name="Rectángulo: esquinas redondeadas 107">
                <a:extLst>
                  <a:ext uri="{FF2B5EF4-FFF2-40B4-BE49-F238E27FC236}">
                    <a16:creationId xmlns:a16="http://schemas.microsoft.com/office/drawing/2014/main" id="{C4447B3B-A178-4DB4-B96F-9E020FC7CCE8}"/>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F8576F2-5124-41E4-83EB-12656852642D}"/>
                  </a:ext>
                </a:extLst>
              </p:cNvPr>
              <p:cNvSpPr txBox="1"/>
              <p:nvPr>
                <p:custDataLst>
                  <p:custData r:id="rId9"/>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1347234F-C99C-498F-A212-5F1D82CE885E}"/>
                  </a:ext>
                </a:extLst>
              </p:cNvPr>
              <p:cNvSpPr txBox="1"/>
              <p:nvPr>
                <p:custDataLst>
                  <p:custData r:id="rId10"/>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2" name="Grupo 111">
                <a:extLst>
                  <a:ext uri="{FF2B5EF4-FFF2-40B4-BE49-F238E27FC236}">
                    <a16:creationId xmlns:a16="http://schemas.microsoft.com/office/drawing/2014/main" id="{2594FB24-0F1C-45DF-9A15-D699B68AC63A}"/>
                  </a:ext>
                </a:extLst>
              </p:cNvPr>
              <p:cNvGrpSpPr/>
              <p:nvPr>
                <p:custDataLst>
                  <p:custData r:id="rId11"/>
                </p:custDataLst>
              </p:nvPr>
            </p:nvGrpSpPr>
            <p:grpSpPr>
              <a:xfrm>
                <a:off x="591096" y="4769410"/>
                <a:ext cx="2735953" cy="108000"/>
                <a:chOff x="2129059" y="3759350"/>
                <a:chExt cx="2735953" cy="108000"/>
              </a:xfrm>
            </p:grpSpPr>
            <p:sp>
              <p:nvSpPr>
                <p:cNvPr id="114" name="Rectángulo: esquinas redondeadas 113">
                  <a:extLst>
                    <a:ext uri="{FF2B5EF4-FFF2-40B4-BE49-F238E27FC236}">
                      <a16:creationId xmlns:a16="http://schemas.microsoft.com/office/drawing/2014/main" id="{CA04F84D-F86B-45BC-BF08-1FAAC38200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7A94C05F-0B4F-4844-8FFE-9BC77B05DC35}"/>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13" name="Gráfico 112">
                <a:extLst>
                  <a:ext uri="{FF2B5EF4-FFF2-40B4-BE49-F238E27FC236}">
                    <a16:creationId xmlns:a16="http://schemas.microsoft.com/office/drawing/2014/main" id="{FBD33AFA-3D02-431B-9930-B44C1BC345C0}"/>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6921" y="3913054"/>
                <a:ext cx="252000" cy="252000"/>
              </a:xfrm>
              <a:prstGeom prst="rect">
                <a:avLst/>
              </a:prstGeom>
            </p:spPr>
          </p:pic>
        </p:grpSp>
      </p:grpSp>
    </p:spTree>
    <p:extLst>
      <p:ext uri="{BB962C8B-B14F-4D97-AF65-F5344CB8AC3E}">
        <p14:creationId xmlns:p14="http://schemas.microsoft.com/office/powerpoint/2010/main" val="481804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solidFill>
                  <a:srgbClr val="0070C0"/>
                </a:solidFill>
                <a:latin typeface="Raleway" panose="020B0503030101060003" pitchFamily="34" charset="0"/>
                <a:ea typeface="Segoe UI" pitchFamily="34" charset="0"/>
                <a:cs typeface="Segoe UI" pitchFamily="34" charset="0"/>
              </a:rPr>
              <a:t>Comisión</a:t>
            </a:r>
            <a:endParaRPr lang="en-US" sz="2200" dirty="0">
              <a:solidFill>
                <a:srgbClr val="0070C0"/>
              </a:solidFill>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2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2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hlinkClick r:id="rId39"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6"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99" name="Content">
            <a:hlinkClick r:id="rId47" action="ppaction://hlinksldjump"/>
            <a:extLst>
              <a:ext uri="{FF2B5EF4-FFF2-40B4-BE49-F238E27FC236}">
                <a16:creationId xmlns:a16="http://schemas.microsoft.com/office/drawing/2014/main" id="{6CACEB88-2D61-4041-8892-17D883DD79EF}"/>
              </a:ext>
            </a:extLst>
          </p:cNvPr>
          <p:cNvSpPr txBox="1"/>
          <p:nvPr>
            <p:custDataLst>
              <p:custData r:id="rId7"/>
            </p:custDataLst>
          </p:nvPr>
        </p:nvSpPr>
        <p:spPr>
          <a:xfrm>
            <a:off x="1925288" y="2206971"/>
            <a:ext cx="334097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Coordinador</a:t>
            </a:r>
            <a:r>
              <a:rPr lang="en-US" sz="2200" dirty="0">
                <a:latin typeface="Raleway" panose="020B0503030101060003" pitchFamily="34" charset="0"/>
                <a:ea typeface="Segoe UI" pitchFamily="34" charset="0"/>
                <a:cs typeface="Segoe UI" pitchFamily="34" charset="0"/>
              </a:rPr>
              <a:t> de la com…</a:t>
            </a:r>
          </a:p>
        </p:txBody>
      </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8"/>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0989051" y="2252732"/>
              <a:ext cx="301634" cy="252000"/>
            </a:xfrm>
            <a:prstGeom prst="rect">
              <a:avLst/>
            </a:prstGeom>
          </p:spPr>
        </p:pic>
      </p:grpSp>
    </p:spTree>
    <p:extLst>
      <p:ext uri="{BB962C8B-B14F-4D97-AF65-F5344CB8AC3E}">
        <p14:creationId xmlns:p14="http://schemas.microsoft.com/office/powerpoint/2010/main" val="2935707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hlinkClick r:id="rId31" action="ppaction://hlinksldjump"/>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2"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5236922" y="2616046"/>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99" name="Content">
            <a:extLst>
              <a:ext uri="{FF2B5EF4-FFF2-40B4-BE49-F238E27FC236}">
                <a16:creationId xmlns:a16="http://schemas.microsoft.com/office/drawing/2014/main" id="{6CACEB88-2D61-4041-8892-17D883DD79EF}"/>
              </a:ext>
            </a:extLst>
          </p:cNvPr>
          <p:cNvSpPr txBox="1"/>
          <p:nvPr>
            <p:custDataLst>
              <p:custData r:id="rId7"/>
            </p:custDataLst>
          </p:nvPr>
        </p:nvSpPr>
        <p:spPr>
          <a:xfrm>
            <a:off x="1925288" y="2206971"/>
            <a:ext cx="3340979" cy="384721"/>
          </a:xfrm>
          <a:prstGeom prst="rect">
            <a:avLst/>
          </a:prstGeom>
          <a:noFill/>
        </p:spPr>
        <p:txBody>
          <a:bodyPr wrap="none" lIns="91440" tIns="18288" rIns="91440" bIns="27432" rtlCol="0" anchor="ctr" anchorCtr="0">
            <a:spAutoFit/>
          </a:bodyPr>
          <a:lstStyle/>
          <a:p>
            <a:r>
              <a:rPr lang="en-US" sz="2200" dirty="0" err="1">
                <a:solidFill>
                  <a:srgbClr val="0070C0"/>
                </a:solidFill>
                <a:latin typeface="Raleway" panose="020B0503030101060003" pitchFamily="34" charset="0"/>
                <a:ea typeface="Segoe UI" pitchFamily="34" charset="0"/>
                <a:cs typeface="Segoe UI" pitchFamily="34" charset="0"/>
              </a:rPr>
              <a:t>Coordinador</a:t>
            </a:r>
            <a:r>
              <a:rPr lang="en-US" sz="2200" dirty="0">
                <a:solidFill>
                  <a:srgbClr val="0070C0"/>
                </a:solidFill>
                <a:latin typeface="Raleway" panose="020B0503030101060003" pitchFamily="34" charset="0"/>
                <a:ea typeface="Segoe UI" pitchFamily="34" charset="0"/>
                <a:cs typeface="Segoe UI" pitchFamily="34" charset="0"/>
              </a:rPr>
              <a:t> de la com…</a:t>
            </a:r>
          </a:p>
        </p:txBody>
      </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8"/>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989051" y="2252732"/>
              <a:ext cx="301634" cy="252000"/>
            </a:xfrm>
            <a:prstGeom prst="rect">
              <a:avLst/>
            </a:prstGeom>
          </p:spPr>
        </p:pic>
      </p:grpSp>
    </p:spTree>
    <p:extLst>
      <p:ext uri="{BB962C8B-B14F-4D97-AF65-F5344CB8AC3E}">
        <p14:creationId xmlns:p14="http://schemas.microsoft.com/office/powerpoint/2010/main" val="193599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599062"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coordinadores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86718983-1B0E-419A-B182-541A75B345DD}"/>
              </a:ext>
            </a:extLst>
          </p:cNvPr>
          <p:cNvGrpSpPr/>
          <p:nvPr/>
        </p:nvGrpSpPr>
        <p:grpSpPr>
          <a:xfrm>
            <a:off x="2782859" y="1945882"/>
            <a:ext cx="6626281" cy="3600000"/>
            <a:chOff x="2782859" y="1299492"/>
            <a:chExt cx="6626281" cy="3600000"/>
          </a:xfrm>
        </p:grpSpPr>
        <p:sp>
          <p:nvSpPr>
            <p:cNvPr id="105" name="Rectángulo: esquinas redondeadas 104">
              <a:extLst>
                <a:ext uri="{FF2B5EF4-FFF2-40B4-BE49-F238E27FC236}">
                  <a16:creationId xmlns:a16="http://schemas.microsoft.com/office/drawing/2014/main" id="{39B7D021-C7CC-4F65-9CB7-876CD3706372}"/>
                </a:ext>
              </a:extLst>
            </p:cNvPr>
            <p:cNvSpPr/>
            <p:nvPr/>
          </p:nvSpPr>
          <p:spPr>
            <a:xfrm>
              <a:off x="2782859" y="1299492"/>
              <a:ext cx="6626281" cy="3600000"/>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A90CFE60-04A1-479A-873D-32DCF0115EE2}"/>
                </a:ext>
              </a:extLst>
            </p:cNvPr>
            <p:cNvSpPr txBox="1"/>
            <p:nvPr>
              <p:custDataLst>
                <p:custData r:id="rId9"/>
              </p:custDataLst>
            </p:nvPr>
          </p:nvSpPr>
          <p:spPr>
            <a:xfrm>
              <a:off x="3049217" y="1526803"/>
              <a:ext cx="5735866"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¿El </a:t>
              </a:r>
              <a:r>
                <a:rPr lang="en-US" sz="2200" dirty="0" err="1">
                  <a:solidFill>
                    <a:schemeClr val="bg1"/>
                  </a:solidFill>
                  <a:latin typeface="Raleway" panose="020B0503030101060003" pitchFamily="34" charset="0"/>
                  <a:ea typeface="Segoe UI" pitchFamily="34" charset="0"/>
                  <a:cs typeface="Segoe UI" pitchFamily="34" charset="0"/>
                </a:rPr>
                <a:t>programa</a:t>
              </a:r>
              <a:r>
                <a:rPr lang="en-US" sz="2200" dirty="0">
                  <a:solidFill>
                    <a:schemeClr val="bg1"/>
                  </a:solidFill>
                  <a:latin typeface="Raleway" panose="020B0503030101060003" pitchFamily="34" charset="0"/>
                  <a:ea typeface="Segoe UI" pitchFamily="34" charset="0"/>
                  <a:cs typeface="Segoe UI" pitchFamily="34" charset="0"/>
                </a:rPr>
                <a:t> se da </a:t>
              </a:r>
              <a:r>
                <a:rPr lang="en-US" sz="2200" dirty="0" err="1">
                  <a:solidFill>
                    <a:schemeClr val="bg1"/>
                  </a:solidFill>
                  <a:latin typeface="Raleway" panose="020B0503030101060003" pitchFamily="34" charset="0"/>
                  <a:ea typeface="Segoe UI" pitchFamily="34" charset="0"/>
                  <a:cs typeface="Segoe UI" pitchFamily="34" charset="0"/>
                </a:rPr>
                <a:t>en</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más</a:t>
              </a:r>
              <a:r>
                <a:rPr lang="en-US" sz="2200" dirty="0">
                  <a:solidFill>
                    <a:schemeClr val="bg1"/>
                  </a:solidFill>
                  <a:latin typeface="Raleway" panose="020B0503030101060003" pitchFamily="34" charset="0"/>
                  <a:ea typeface="Segoe UI" pitchFamily="34" charset="0"/>
                  <a:cs typeface="Segoe UI" pitchFamily="34" charset="0"/>
                </a:rPr>
                <a:t> de una </a:t>
              </a:r>
              <a:r>
                <a:rPr lang="en-US" sz="2200" dirty="0" err="1">
                  <a:solidFill>
                    <a:schemeClr val="bg1"/>
                  </a:solidFill>
                  <a:latin typeface="Raleway" panose="020B0503030101060003" pitchFamily="34" charset="0"/>
                  <a:ea typeface="Segoe UI" pitchFamily="34" charset="0"/>
                  <a:cs typeface="Segoe UI" pitchFamily="34" charset="0"/>
                </a:rPr>
                <a:t>región</a:t>
              </a:r>
              <a:r>
                <a:rPr lang="en-US" sz="2200" dirty="0">
                  <a:solidFill>
                    <a:schemeClr val="bg1"/>
                  </a:solidFill>
                  <a:latin typeface="Raleway" panose="020B0503030101060003" pitchFamily="34" charset="0"/>
                  <a:ea typeface="Segoe UI" pitchFamily="34" charset="0"/>
                  <a:cs typeface="Segoe UI" pitchFamily="34" charset="0"/>
                </a:rPr>
                <a:t>?</a:t>
              </a:r>
            </a:p>
          </p:txBody>
        </p:sp>
        <p:grpSp>
          <p:nvGrpSpPr>
            <p:cNvPr id="110" name="Grupo 109">
              <a:extLst>
                <a:ext uri="{FF2B5EF4-FFF2-40B4-BE49-F238E27FC236}">
                  <a16:creationId xmlns:a16="http://schemas.microsoft.com/office/drawing/2014/main" id="{A8DB5A49-2747-426B-9E24-3B458C6D2E51}"/>
                </a:ext>
              </a:extLst>
            </p:cNvPr>
            <p:cNvGrpSpPr/>
            <p:nvPr>
              <p:custDataLst>
                <p:custData r:id="rId10"/>
              </p:custDataLst>
            </p:nvPr>
          </p:nvGrpSpPr>
          <p:grpSpPr>
            <a:xfrm>
              <a:off x="7791579" y="4442551"/>
              <a:ext cx="1457546" cy="292388"/>
              <a:chOff x="4760668" y="4237301"/>
              <a:chExt cx="2616422" cy="292388"/>
            </a:xfrm>
          </p:grpSpPr>
          <p:sp>
            <p:nvSpPr>
              <p:cNvPr id="112" name="Rectángulo: esquinas redondeadas 111">
                <a:extLst>
                  <a:ext uri="{FF2B5EF4-FFF2-40B4-BE49-F238E27FC236}">
                    <a16:creationId xmlns:a16="http://schemas.microsoft.com/office/drawing/2014/main" id="{DCE46135-3725-4138-BF8D-F1F6C928EE6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22" action="ppaction://hlinksldjump"/>
                <a:extLst>
                  <a:ext uri="{FF2B5EF4-FFF2-40B4-BE49-F238E27FC236}">
                    <a16:creationId xmlns:a16="http://schemas.microsoft.com/office/drawing/2014/main" id="{8E32B4EC-2BB5-4C95-8733-C590F59F785A}"/>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grpSp>
        <p:nvGrpSpPr>
          <p:cNvPr id="122" name="Grupo 121">
            <a:extLst>
              <a:ext uri="{FF2B5EF4-FFF2-40B4-BE49-F238E27FC236}">
                <a16:creationId xmlns:a16="http://schemas.microsoft.com/office/drawing/2014/main" id="{D200FDAE-2999-4E11-A386-61C4F6AF8D8D}"/>
              </a:ext>
            </a:extLst>
          </p:cNvPr>
          <p:cNvGrpSpPr/>
          <p:nvPr>
            <p:custDataLst>
              <p:custData r:id="rId5"/>
            </p:custDataLst>
          </p:nvPr>
        </p:nvGrpSpPr>
        <p:grpSpPr>
          <a:xfrm>
            <a:off x="3049217" y="2684919"/>
            <a:ext cx="735383" cy="292388"/>
            <a:chOff x="4760668" y="4237301"/>
            <a:chExt cx="2616422" cy="292388"/>
          </a:xfrm>
        </p:grpSpPr>
        <p:sp>
          <p:nvSpPr>
            <p:cNvPr id="123" name="Rectángulo: esquinas redondeadas 122">
              <a:extLst>
                <a:ext uri="{FF2B5EF4-FFF2-40B4-BE49-F238E27FC236}">
                  <a16:creationId xmlns:a16="http://schemas.microsoft.com/office/drawing/2014/main" id="{59C8B971-B265-4434-9671-3473F73709DD}"/>
                </a:ext>
              </a:extLst>
            </p:cNvPr>
            <p:cNvSpPr/>
            <p:nvPr/>
          </p:nvSpPr>
          <p:spPr>
            <a:xfrm>
              <a:off x="4760668" y="4237301"/>
              <a:ext cx="2616422" cy="292388"/>
            </a:xfrm>
            <a:prstGeom prst="roundRect">
              <a:avLst>
                <a:gd name="adj" fmla="val 17795"/>
              </a:avLst>
            </a:prstGeom>
            <a:solidFill>
              <a:srgbClr val="69C000"/>
            </a:solidFill>
            <a:ln w="12700">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Content">
              <a:hlinkClick r:id="rId23" action="ppaction://hlinksldjump"/>
              <a:extLst>
                <a:ext uri="{FF2B5EF4-FFF2-40B4-BE49-F238E27FC236}">
                  <a16:creationId xmlns:a16="http://schemas.microsoft.com/office/drawing/2014/main" id="{8329DEC0-7F3B-4EBB-94B4-33D99C76088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Sí</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25" name="Grupo 124">
            <a:extLst>
              <a:ext uri="{FF2B5EF4-FFF2-40B4-BE49-F238E27FC236}">
                <a16:creationId xmlns:a16="http://schemas.microsoft.com/office/drawing/2014/main" id="{B3DA89EF-D30C-4552-B121-C516AB866CC7}"/>
              </a:ext>
            </a:extLst>
          </p:cNvPr>
          <p:cNvGrpSpPr/>
          <p:nvPr>
            <p:custDataLst>
              <p:custData r:id="rId6"/>
            </p:custDataLst>
          </p:nvPr>
        </p:nvGrpSpPr>
        <p:grpSpPr>
          <a:xfrm>
            <a:off x="3898900" y="2684919"/>
            <a:ext cx="735383" cy="292388"/>
            <a:chOff x="4760668" y="4237301"/>
            <a:chExt cx="2616422" cy="292388"/>
          </a:xfrm>
        </p:grpSpPr>
        <p:sp>
          <p:nvSpPr>
            <p:cNvPr id="126" name="Rectángulo: esquinas redondeadas 125">
              <a:extLst>
                <a:ext uri="{FF2B5EF4-FFF2-40B4-BE49-F238E27FC236}">
                  <a16:creationId xmlns:a16="http://schemas.microsoft.com/office/drawing/2014/main" id="{ED356290-DB46-4A80-9317-3A674E91AA3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7" name="Content">
              <a:extLst>
                <a:ext uri="{FF2B5EF4-FFF2-40B4-BE49-F238E27FC236}">
                  <a16:creationId xmlns:a16="http://schemas.microsoft.com/office/drawing/2014/main" id="{8F0FF5F5-B394-46A9-8C07-B858584105D1}"/>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No</a:t>
              </a:r>
            </a:p>
          </p:txBody>
        </p:sp>
      </p:grpSp>
    </p:spTree>
    <p:extLst>
      <p:ext uri="{BB962C8B-B14F-4D97-AF65-F5344CB8AC3E}">
        <p14:creationId xmlns:p14="http://schemas.microsoft.com/office/powerpoint/2010/main" val="1104173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599062"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coordinadores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86718983-1B0E-419A-B182-541A75B345DD}"/>
              </a:ext>
            </a:extLst>
          </p:cNvPr>
          <p:cNvGrpSpPr/>
          <p:nvPr/>
        </p:nvGrpSpPr>
        <p:grpSpPr>
          <a:xfrm>
            <a:off x="2782859" y="1945882"/>
            <a:ext cx="6626281" cy="3600000"/>
            <a:chOff x="2782859" y="1299492"/>
            <a:chExt cx="6626281" cy="3600000"/>
          </a:xfrm>
        </p:grpSpPr>
        <p:sp>
          <p:nvSpPr>
            <p:cNvPr id="105" name="Rectángulo: esquinas redondeadas 104">
              <a:extLst>
                <a:ext uri="{FF2B5EF4-FFF2-40B4-BE49-F238E27FC236}">
                  <a16:creationId xmlns:a16="http://schemas.microsoft.com/office/drawing/2014/main" id="{39B7D021-C7CC-4F65-9CB7-876CD3706372}"/>
                </a:ext>
              </a:extLst>
            </p:cNvPr>
            <p:cNvSpPr/>
            <p:nvPr/>
          </p:nvSpPr>
          <p:spPr>
            <a:xfrm>
              <a:off x="2782859" y="1299492"/>
              <a:ext cx="6626281" cy="3600000"/>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297E2805-74FB-4EF3-BAA0-B59424C51013}"/>
                </a:ext>
              </a:extLst>
            </p:cNvPr>
            <p:cNvSpPr txBox="1"/>
            <p:nvPr>
              <p:custDataLst>
                <p:custData r:id="rId13"/>
              </p:custDataLst>
            </p:nvPr>
          </p:nvSpPr>
          <p:spPr>
            <a:xfrm>
              <a:off x="3054477" y="2472535"/>
              <a:ext cx="5625258" cy="723275"/>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a:t>
              </a:r>
              <a:r>
                <a:rPr lang="en-US" sz="2200" dirty="0" err="1">
                  <a:solidFill>
                    <a:schemeClr val="bg1"/>
                  </a:solidFill>
                  <a:latin typeface="Raleway" panose="020B0503030101060003" pitchFamily="34" charset="0"/>
                  <a:ea typeface="Segoe UI" pitchFamily="34" charset="0"/>
                  <a:cs typeface="Segoe UI" pitchFamily="34" charset="0"/>
                </a:rPr>
                <a:t>Deseas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asignar</a:t>
              </a:r>
              <a:r>
                <a:rPr lang="en-US" sz="2200" dirty="0">
                  <a:solidFill>
                    <a:schemeClr val="bg1"/>
                  </a:solidFill>
                  <a:latin typeface="Raleway" panose="020B0503030101060003" pitchFamily="34" charset="0"/>
                  <a:ea typeface="Segoe UI" pitchFamily="34" charset="0"/>
                  <a:cs typeface="Segoe UI" pitchFamily="34" charset="0"/>
                </a:rPr>
                <a:t> un </a:t>
              </a:r>
              <a:r>
                <a:rPr lang="en-US" sz="2200" dirty="0" err="1">
                  <a:solidFill>
                    <a:schemeClr val="bg1"/>
                  </a:solidFill>
                  <a:latin typeface="Raleway" panose="020B0503030101060003" pitchFamily="34" charset="0"/>
                  <a:ea typeface="Segoe UI" pitchFamily="34" charset="0"/>
                  <a:cs typeface="Segoe UI" pitchFamily="34" charset="0"/>
                </a:rPr>
                <a:t>coordinador</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estatal</a:t>
              </a:r>
              <a:r>
                <a:rPr lang="en-US" sz="2200" dirty="0">
                  <a:solidFill>
                    <a:schemeClr val="bg1"/>
                  </a:solidFill>
                  <a:latin typeface="Raleway" panose="020B0503030101060003" pitchFamily="34" charset="0"/>
                  <a:ea typeface="Segoe UI" pitchFamily="34" charset="0"/>
                  <a:cs typeface="Segoe UI" pitchFamily="34" charset="0"/>
                </a:rPr>
                <a:t> o </a:t>
              </a:r>
            </a:p>
            <a:p>
              <a:r>
                <a:rPr lang="en-US" sz="2200" dirty="0" err="1">
                  <a:solidFill>
                    <a:schemeClr val="bg1"/>
                  </a:solidFill>
                  <a:latin typeface="Raleway" panose="020B0503030101060003" pitchFamily="34" charset="0"/>
                  <a:ea typeface="Segoe UI" pitchFamily="34" charset="0"/>
                  <a:cs typeface="Segoe UI" pitchFamily="34" charset="0"/>
                </a:rPr>
                <a:t>coordinadores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regionales</a:t>
              </a:r>
              <a:r>
                <a:rPr lang="en-US" sz="2200" dirty="0">
                  <a:solidFill>
                    <a:schemeClr val="bg1"/>
                  </a:solidFill>
                  <a:latin typeface="Raleway" panose="020B0503030101060003" pitchFamily="34" charset="0"/>
                  <a:ea typeface="Segoe UI" pitchFamily="34" charset="0"/>
                  <a:cs typeface="Segoe UI" pitchFamily="34" charset="0"/>
                </a:rPr>
                <a:t>?</a:t>
              </a:r>
            </a:p>
          </p:txBody>
        </p:sp>
        <p:sp>
          <p:nvSpPr>
            <p:cNvPr id="109" name="Content">
              <a:extLst>
                <a:ext uri="{FF2B5EF4-FFF2-40B4-BE49-F238E27FC236}">
                  <a16:creationId xmlns:a16="http://schemas.microsoft.com/office/drawing/2014/main" id="{A90CFE60-04A1-479A-873D-32DCF0115EE2}"/>
                </a:ext>
              </a:extLst>
            </p:cNvPr>
            <p:cNvSpPr txBox="1"/>
            <p:nvPr>
              <p:custDataLst>
                <p:custData r:id="rId14"/>
              </p:custDataLst>
            </p:nvPr>
          </p:nvSpPr>
          <p:spPr>
            <a:xfrm>
              <a:off x="3049217" y="1526803"/>
              <a:ext cx="5735866"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¿El </a:t>
              </a:r>
              <a:r>
                <a:rPr lang="en-US" sz="2200" dirty="0" err="1">
                  <a:solidFill>
                    <a:schemeClr val="bg1"/>
                  </a:solidFill>
                  <a:latin typeface="Raleway" panose="020B0503030101060003" pitchFamily="34" charset="0"/>
                  <a:ea typeface="Segoe UI" pitchFamily="34" charset="0"/>
                  <a:cs typeface="Segoe UI" pitchFamily="34" charset="0"/>
                </a:rPr>
                <a:t>programa</a:t>
              </a:r>
              <a:r>
                <a:rPr lang="en-US" sz="2200" dirty="0">
                  <a:solidFill>
                    <a:schemeClr val="bg1"/>
                  </a:solidFill>
                  <a:latin typeface="Raleway" panose="020B0503030101060003" pitchFamily="34" charset="0"/>
                  <a:ea typeface="Segoe UI" pitchFamily="34" charset="0"/>
                  <a:cs typeface="Segoe UI" pitchFamily="34" charset="0"/>
                </a:rPr>
                <a:t> se da </a:t>
              </a:r>
              <a:r>
                <a:rPr lang="en-US" sz="2200" dirty="0" err="1">
                  <a:solidFill>
                    <a:schemeClr val="bg1"/>
                  </a:solidFill>
                  <a:latin typeface="Raleway" panose="020B0503030101060003" pitchFamily="34" charset="0"/>
                  <a:ea typeface="Segoe UI" pitchFamily="34" charset="0"/>
                  <a:cs typeface="Segoe UI" pitchFamily="34" charset="0"/>
                </a:rPr>
                <a:t>en</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más</a:t>
              </a:r>
              <a:r>
                <a:rPr lang="en-US" sz="2200" dirty="0">
                  <a:solidFill>
                    <a:schemeClr val="bg1"/>
                  </a:solidFill>
                  <a:latin typeface="Raleway" panose="020B0503030101060003" pitchFamily="34" charset="0"/>
                  <a:ea typeface="Segoe UI" pitchFamily="34" charset="0"/>
                  <a:cs typeface="Segoe UI" pitchFamily="34" charset="0"/>
                </a:rPr>
                <a:t> de una </a:t>
              </a:r>
              <a:r>
                <a:rPr lang="en-US" sz="2200" dirty="0" err="1">
                  <a:solidFill>
                    <a:schemeClr val="bg1"/>
                  </a:solidFill>
                  <a:latin typeface="Raleway" panose="020B0503030101060003" pitchFamily="34" charset="0"/>
                  <a:ea typeface="Segoe UI" pitchFamily="34" charset="0"/>
                  <a:cs typeface="Segoe UI" pitchFamily="34" charset="0"/>
                </a:rPr>
                <a:t>región</a:t>
              </a:r>
              <a:r>
                <a:rPr lang="en-US" sz="2200" dirty="0">
                  <a:solidFill>
                    <a:schemeClr val="bg1"/>
                  </a:solidFill>
                  <a:latin typeface="Raleway" panose="020B0503030101060003" pitchFamily="34" charset="0"/>
                  <a:ea typeface="Segoe UI" pitchFamily="34" charset="0"/>
                  <a:cs typeface="Segoe UI" pitchFamily="34" charset="0"/>
                </a:rPr>
                <a:t>?</a:t>
              </a:r>
            </a:p>
          </p:txBody>
        </p:sp>
        <p:grpSp>
          <p:nvGrpSpPr>
            <p:cNvPr id="110" name="Grupo 109">
              <a:extLst>
                <a:ext uri="{FF2B5EF4-FFF2-40B4-BE49-F238E27FC236}">
                  <a16:creationId xmlns:a16="http://schemas.microsoft.com/office/drawing/2014/main" id="{A8DB5A49-2747-426B-9E24-3B458C6D2E51}"/>
                </a:ext>
              </a:extLst>
            </p:cNvPr>
            <p:cNvGrpSpPr/>
            <p:nvPr>
              <p:custDataLst>
                <p:custData r:id="rId15"/>
              </p:custDataLst>
            </p:nvPr>
          </p:nvGrpSpPr>
          <p:grpSpPr>
            <a:xfrm>
              <a:off x="7791579" y="4442551"/>
              <a:ext cx="1457546" cy="292388"/>
              <a:chOff x="4760668" y="4237301"/>
              <a:chExt cx="2616422" cy="292388"/>
            </a:xfrm>
          </p:grpSpPr>
          <p:sp>
            <p:nvSpPr>
              <p:cNvPr id="112" name="Rectángulo: esquinas redondeadas 111">
                <a:extLst>
                  <a:ext uri="{FF2B5EF4-FFF2-40B4-BE49-F238E27FC236}">
                    <a16:creationId xmlns:a16="http://schemas.microsoft.com/office/drawing/2014/main" id="{DCE46135-3725-4138-BF8D-F1F6C928EE6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27" action="ppaction://hlinksldjump"/>
                <a:extLst>
                  <a:ext uri="{FF2B5EF4-FFF2-40B4-BE49-F238E27FC236}">
                    <a16:creationId xmlns:a16="http://schemas.microsoft.com/office/drawing/2014/main" id="{8E32B4EC-2BB5-4C95-8733-C590F59F785A}"/>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grpSp>
        <p:nvGrpSpPr>
          <p:cNvPr id="122" name="Grupo 121">
            <a:extLst>
              <a:ext uri="{FF2B5EF4-FFF2-40B4-BE49-F238E27FC236}">
                <a16:creationId xmlns:a16="http://schemas.microsoft.com/office/drawing/2014/main" id="{D200FDAE-2999-4E11-A386-61C4F6AF8D8D}"/>
              </a:ext>
            </a:extLst>
          </p:cNvPr>
          <p:cNvGrpSpPr/>
          <p:nvPr>
            <p:custDataLst>
              <p:custData r:id="rId5"/>
            </p:custDataLst>
          </p:nvPr>
        </p:nvGrpSpPr>
        <p:grpSpPr>
          <a:xfrm>
            <a:off x="3049217" y="2684919"/>
            <a:ext cx="735383" cy="292388"/>
            <a:chOff x="4760668" y="4237301"/>
            <a:chExt cx="2616422" cy="292388"/>
          </a:xfrm>
        </p:grpSpPr>
        <p:sp>
          <p:nvSpPr>
            <p:cNvPr id="123" name="Rectángulo: esquinas redondeadas 122">
              <a:extLst>
                <a:ext uri="{FF2B5EF4-FFF2-40B4-BE49-F238E27FC236}">
                  <a16:creationId xmlns:a16="http://schemas.microsoft.com/office/drawing/2014/main" id="{59C8B971-B265-4434-9671-3473F73709DD}"/>
                </a:ext>
              </a:extLst>
            </p:cNvPr>
            <p:cNvSpPr/>
            <p:nvPr/>
          </p:nvSpPr>
          <p:spPr>
            <a:xfrm>
              <a:off x="4760668" y="4237301"/>
              <a:ext cx="2616422" cy="292388"/>
            </a:xfrm>
            <a:prstGeom prst="roundRect">
              <a:avLst>
                <a:gd name="adj" fmla="val 17795"/>
              </a:avLst>
            </a:prstGeom>
            <a:solidFill>
              <a:srgbClr val="69C00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Content">
              <a:extLst>
                <a:ext uri="{FF2B5EF4-FFF2-40B4-BE49-F238E27FC236}">
                  <a16:creationId xmlns:a16="http://schemas.microsoft.com/office/drawing/2014/main" id="{8329DEC0-7F3B-4EBB-94B4-33D99C76088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Sí</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25" name="Grupo 124">
            <a:extLst>
              <a:ext uri="{FF2B5EF4-FFF2-40B4-BE49-F238E27FC236}">
                <a16:creationId xmlns:a16="http://schemas.microsoft.com/office/drawing/2014/main" id="{B3DA89EF-D30C-4552-B121-C516AB866CC7}"/>
              </a:ext>
            </a:extLst>
          </p:cNvPr>
          <p:cNvGrpSpPr/>
          <p:nvPr>
            <p:custDataLst>
              <p:custData r:id="rId6"/>
            </p:custDataLst>
          </p:nvPr>
        </p:nvGrpSpPr>
        <p:grpSpPr>
          <a:xfrm>
            <a:off x="3898900" y="2684919"/>
            <a:ext cx="735383" cy="292388"/>
            <a:chOff x="4760668" y="4237301"/>
            <a:chExt cx="2616422" cy="292388"/>
          </a:xfrm>
        </p:grpSpPr>
        <p:sp>
          <p:nvSpPr>
            <p:cNvPr id="126" name="Rectángulo: esquinas redondeadas 125">
              <a:extLst>
                <a:ext uri="{FF2B5EF4-FFF2-40B4-BE49-F238E27FC236}">
                  <a16:creationId xmlns:a16="http://schemas.microsoft.com/office/drawing/2014/main" id="{ED356290-DB46-4A80-9317-3A674E91AA3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Content">
              <a:extLst>
                <a:ext uri="{FF2B5EF4-FFF2-40B4-BE49-F238E27FC236}">
                  <a16:creationId xmlns:a16="http://schemas.microsoft.com/office/drawing/2014/main" id="{8F0FF5F5-B394-46A9-8C07-B858584105D1}"/>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No</a:t>
              </a:r>
            </a:p>
          </p:txBody>
        </p:sp>
      </p:grpSp>
      <p:grpSp>
        <p:nvGrpSpPr>
          <p:cNvPr id="128" name="Grupo 127">
            <a:extLst>
              <a:ext uri="{FF2B5EF4-FFF2-40B4-BE49-F238E27FC236}">
                <a16:creationId xmlns:a16="http://schemas.microsoft.com/office/drawing/2014/main" id="{E2AC39C2-7F53-40A7-BCAA-A8DBB957E5B8}"/>
              </a:ext>
            </a:extLst>
          </p:cNvPr>
          <p:cNvGrpSpPr/>
          <p:nvPr>
            <p:custDataLst>
              <p:custData r:id="rId7"/>
            </p:custDataLst>
          </p:nvPr>
        </p:nvGrpSpPr>
        <p:grpSpPr>
          <a:xfrm>
            <a:off x="3049216" y="3946955"/>
            <a:ext cx="1364400" cy="292388"/>
            <a:chOff x="4760668" y="4237301"/>
            <a:chExt cx="2616422" cy="292388"/>
          </a:xfrm>
        </p:grpSpPr>
        <p:sp>
          <p:nvSpPr>
            <p:cNvPr id="129" name="Rectángulo: esquinas redondeadas 128">
              <a:extLst>
                <a:ext uri="{FF2B5EF4-FFF2-40B4-BE49-F238E27FC236}">
                  <a16:creationId xmlns:a16="http://schemas.microsoft.com/office/drawing/2014/main" id="{8EC1DD45-1814-4F40-9245-EB387225418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hlinkClick r:id="rId28" action="ppaction://hlinksldjump"/>
              <a:extLst>
                <a:ext uri="{FF2B5EF4-FFF2-40B4-BE49-F238E27FC236}">
                  <a16:creationId xmlns:a16="http://schemas.microsoft.com/office/drawing/2014/main" id="{0CC7E7D6-FDD2-4B21-95AA-8F2BA295EC05}"/>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Estatal</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31" name="Grupo 130">
            <a:extLst>
              <a:ext uri="{FF2B5EF4-FFF2-40B4-BE49-F238E27FC236}">
                <a16:creationId xmlns:a16="http://schemas.microsoft.com/office/drawing/2014/main" id="{3206955E-97EC-4AEF-A45A-C2914E5FCF12}"/>
              </a:ext>
            </a:extLst>
          </p:cNvPr>
          <p:cNvGrpSpPr/>
          <p:nvPr>
            <p:custDataLst>
              <p:custData r:id="rId8"/>
            </p:custDataLst>
          </p:nvPr>
        </p:nvGrpSpPr>
        <p:grpSpPr>
          <a:xfrm>
            <a:off x="4535178" y="3946955"/>
            <a:ext cx="1362702" cy="292388"/>
            <a:chOff x="4760668" y="4237301"/>
            <a:chExt cx="2616422" cy="292388"/>
          </a:xfrm>
        </p:grpSpPr>
        <p:sp>
          <p:nvSpPr>
            <p:cNvPr id="132" name="Rectángulo: esquinas redondeadas 131">
              <a:extLst>
                <a:ext uri="{FF2B5EF4-FFF2-40B4-BE49-F238E27FC236}">
                  <a16:creationId xmlns:a16="http://schemas.microsoft.com/office/drawing/2014/main" id="{05AFFCC6-15D4-440A-A490-181846F7ABD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3" name="Content">
              <a:hlinkClick r:id="rId29" action="ppaction://hlinksldjump"/>
              <a:extLst>
                <a:ext uri="{FF2B5EF4-FFF2-40B4-BE49-F238E27FC236}">
                  <a16:creationId xmlns:a16="http://schemas.microsoft.com/office/drawing/2014/main" id="{DB51078B-92AC-49DB-A816-CC7940F8CBE8}"/>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Regionales</a:t>
              </a:r>
              <a:endParaRPr lang="en-US" sz="1600" dirty="0">
                <a:solidFill>
                  <a:schemeClr val="bg1"/>
                </a:solidFill>
                <a:latin typeface="Raleway" panose="020B0503030101060003" pitchFamily="34" charset="0"/>
                <a:ea typeface="Segoe UI" pitchFamily="34" charset="0"/>
                <a:cs typeface="Segoe UI" pitchFamily="34" charset="0"/>
              </a:endParaRPr>
            </a:p>
          </p:txBody>
        </p:sp>
      </p:grpSp>
    </p:spTree>
    <p:extLst>
      <p:ext uri="{BB962C8B-B14F-4D97-AF65-F5344CB8AC3E}">
        <p14:creationId xmlns:p14="http://schemas.microsoft.com/office/powerpoint/2010/main" val="3678431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599062"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coordinadores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76069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Coordinador</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estatal</a:t>
            </a:r>
            <a:endParaRPr lang="en-US" sz="2200" dirty="0">
              <a:latin typeface="Raleway" panose="020B0503030101060003" pitchFamily="34" charset="0"/>
              <a:ea typeface="Segoe UI" pitchFamily="34" charset="0"/>
              <a:cs typeface="Segoe UI" pitchFamily="34" charset="0"/>
            </a:endParaRPr>
          </a:p>
        </p:txBody>
      </p:sp>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0" action="ppaction://hlinksldjump"/>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19"/>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77375DAA-2D18-49AB-B688-0103ACB38528}"/>
              </a:ext>
            </a:extLst>
          </p:cNvPr>
          <p:cNvGrpSpPr/>
          <p:nvPr/>
        </p:nvGrpSpPr>
        <p:grpSpPr>
          <a:xfrm>
            <a:off x="11541248" y="2601017"/>
            <a:ext cx="180000" cy="3926783"/>
            <a:chOff x="10045700" y="1993900"/>
            <a:chExt cx="180000" cy="4533900"/>
          </a:xfrm>
        </p:grpSpPr>
        <p:sp>
          <p:nvSpPr>
            <p:cNvPr id="105" name="Rectángulo: esquinas redondeadas 104">
              <a:extLst>
                <a:ext uri="{FF2B5EF4-FFF2-40B4-BE49-F238E27FC236}">
                  <a16:creationId xmlns:a16="http://schemas.microsoft.com/office/drawing/2014/main" id="{B8995EC7-EB21-48A1-929B-699C6FD5FC78}"/>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Rectángulo: esquinas redondeadas 105">
              <a:extLst>
                <a:ext uri="{FF2B5EF4-FFF2-40B4-BE49-F238E27FC236}">
                  <a16:creationId xmlns:a16="http://schemas.microsoft.com/office/drawing/2014/main" id="{9727C2A6-80DE-47D0-80D7-CE9C6C4FDFAA}"/>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07" name="Grupo 106">
            <a:extLst>
              <a:ext uri="{FF2B5EF4-FFF2-40B4-BE49-F238E27FC236}">
                <a16:creationId xmlns:a16="http://schemas.microsoft.com/office/drawing/2014/main" id="{9BBE809B-59A9-4E2F-8C7B-EC0224ACF989}"/>
              </a:ext>
            </a:extLst>
          </p:cNvPr>
          <p:cNvGrpSpPr/>
          <p:nvPr/>
        </p:nvGrpSpPr>
        <p:grpSpPr>
          <a:xfrm>
            <a:off x="470752" y="2601017"/>
            <a:ext cx="5040000" cy="698443"/>
            <a:chOff x="6650368" y="2601017"/>
            <a:chExt cx="4163952" cy="698443"/>
          </a:xfrm>
        </p:grpSpPr>
        <p:sp>
          <p:nvSpPr>
            <p:cNvPr id="108" name="Rectángulo: esquinas redondeadas 107">
              <a:extLst>
                <a:ext uri="{FF2B5EF4-FFF2-40B4-BE49-F238E27FC236}">
                  <a16:creationId xmlns:a16="http://schemas.microsoft.com/office/drawing/2014/main" id="{AF1ED2D2-DAB7-4227-86C0-4836A451AB2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4A11AB26-C9A1-433A-8947-819F5347304F}"/>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110" name="Content">
              <a:extLst>
                <a:ext uri="{FF2B5EF4-FFF2-40B4-BE49-F238E27FC236}">
                  <a16:creationId xmlns:a16="http://schemas.microsoft.com/office/drawing/2014/main" id="{BD5DD93E-CE51-4906-8BBC-060CD8017806}"/>
                </a:ext>
              </a:extLst>
            </p:cNvPr>
            <p:cNvSpPr txBox="1"/>
            <p:nvPr>
              <p:custDataLst>
                <p:custData r:id="rId1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112" name="Grupo 111">
            <a:extLst>
              <a:ext uri="{FF2B5EF4-FFF2-40B4-BE49-F238E27FC236}">
                <a16:creationId xmlns:a16="http://schemas.microsoft.com/office/drawing/2014/main" id="{2D64F9F1-A11A-49D0-AE4E-CE351EC7A62B}"/>
              </a:ext>
            </a:extLst>
          </p:cNvPr>
          <p:cNvGrpSpPr/>
          <p:nvPr/>
        </p:nvGrpSpPr>
        <p:grpSpPr>
          <a:xfrm>
            <a:off x="6280403" y="2591692"/>
            <a:ext cx="5040000" cy="698443"/>
            <a:chOff x="6650368" y="2601017"/>
            <a:chExt cx="4163952" cy="698443"/>
          </a:xfrm>
        </p:grpSpPr>
        <p:sp>
          <p:nvSpPr>
            <p:cNvPr id="113" name="Rectángulo: esquinas redondeadas 112">
              <a:extLst>
                <a:ext uri="{FF2B5EF4-FFF2-40B4-BE49-F238E27FC236}">
                  <a16:creationId xmlns:a16="http://schemas.microsoft.com/office/drawing/2014/main" id="{978C1C24-1E6A-4C12-92F6-864CC7F7326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Content">
              <a:extLst>
                <a:ext uri="{FF2B5EF4-FFF2-40B4-BE49-F238E27FC236}">
                  <a16:creationId xmlns:a16="http://schemas.microsoft.com/office/drawing/2014/main" id="{6462C3D7-E144-4411-AA85-5C89ABAA94F5}"/>
                </a:ext>
              </a:extLst>
            </p:cNvPr>
            <p:cNvSpPr txBox="1"/>
            <p:nvPr>
              <p:custDataLst>
                <p:custData r:id="rId1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115" name="Content">
              <a:extLst>
                <a:ext uri="{FF2B5EF4-FFF2-40B4-BE49-F238E27FC236}">
                  <a16:creationId xmlns:a16="http://schemas.microsoft.com/office/drawing/2014/main" id="{73575B58-B0F4-4E56-8B94-BC1BF8F99F3F}"/>
                </a:ext>
              </a:extLst>
            </p:cNvPr>
            <p:cNvSpPr txBox="1"/>
            <p:nvPr>
              <p:custDataLst>
                <p:custData r:id="rId1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116" name="Grupo 115">
            <a:extLst>
              <a:ext uri="{FF2B5EF4-FFF2-40B4-BE49-F238E27FC236}">
                <a16:creationId xmlns:a16="http://schemas.microsoft.com/office/drawing/2014/main" id="{BB453D8C-0C7D-484C-A6E5-E2568018E14C}"/>
              </a:ext>
            </a:extLst>
          </p:cNvPr>
          <p:cNvGrpSpPr/>
          <p:nvPr/>
        </p:nvGrpSpPr>
        <p:grpSpPr>
          <a:xfrm>
            <a:off x="6280403" y="3423664"/>
            <a:ext cx="5040000" cy="698443"/>
            <a:chOff x="6650368" y="2601017"/>
            <a:chExt cx="4163952" cy="698443"/>
          </a:xfrm>
        </p:grpSpPr>
        <p:sp>
          <p:nvSpPr>
            <p:cNvPr id="117" name="Rectángulo: esquinas redondeadas 116">
              <a:extLst>
                <a:ext uri="{FF2B5EF4-FFF2-40B4-BE49-F238E27FC236}">
                  <a16:creationId xmlns:a16="http://schemas.microsoft.com/office/drawing/2014/main" id="{16A8F814-E439-4429-B007-12243BD78EE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Content">
              <a:extLst>
                <a:ext uri="{FF2B5EF4-FFF2-40B4-BE49-F238E27FC236}">
                  <a16:creationId xmlns:a16="http://schemas.microsoft.com/office/drawing/2014/main" id="{785737CA-BEEC-44F4-B810-D975EF6C021C}"/>
                </a:ext>
              </a:extLst>
            </p:cNvPr>
            <p:cNvSpPr txBox="1"/>
            <p:nvPr>
              <p:custDataLst>
                <p:custData r:id="rId1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119" name="Content">
              <a:extLst>
                <a:ext uri="{FF2B5EF4-FFF2-40B4-BE49-F238E27FC236}">
                  <a16:creationId xmlns:a16="http://schemas.microsoft.com/office/drawing/2014/main" id="{D79F9F7A-3F3E-4304-AE27-DEF26FB1B0C3}"/>
                </a:ext>
              </a:extLst>
            </p:cNvPr>
            <p:cNvSpPr txBox="1"/>
            <p:nvPr>
              <p:custDataLst>
                <p:custData r:id="rId1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120" name="Grupo 119">
            <a:extLst>
              <a:ext uri="{FF2B5EF4-FFF2-40B4-BE49-F238E27FC236}">
                <a16:creationId xmlns:a16="http://schemas.microsoft.com/office/drawing/2014/main" id="{DCCE798D-168F-485A-BD3F-8E2534987B55}"/>
              </a:ext>
            </a:extLst>
          </p:cNvPr>
          <p:cNvGrpSpPr/>
          <p:nvPr/>
        </p:nvGrpSpPr>
        <p:grpSpPr>
          <a:xfrm>
            <a:off x="6280403" y="4258882"/>
            <a:ext cx="5040000" cy="698443"/>
            <a:chOff x="6650368" y="2601017"/>
            <a:chExt cx="4163952" cy="698443"/>
          </a:xfrm>
        </p:grpSpPr>
        <p:sp>
          <p:nvSpPr>
            <p:cNvPr id="121" name="Rectángulo: esquinas redondeadas 120">
              <a:extLst>
                <a:ext uri="{FF2B5EF4-FFF2-40B4-BE49-F238E27FC236}">
                  <a16:creationId xmlns:a16="http://schemas.microsoft.com/office/drawing/2014/main" id="{579BD11A-AB8E-46C6-B669-6C420A5CEED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Content">
              <a:extLst>
                <a:ext uri="{FF2B5EF4-FFF2-40B4-BE49-F238E27FC236}">
                  <a16:creationId xmlns:a16="http://schemas.microsoft.com/office/drawing/2014/main" id="{A6F8057F-C0A9-4058-B502-D8A944E26858}"/>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3" name="Content">
              <a:extLst>
                <a:ext uri="{FF2B5EF4-FFF2-40B4-BE49-F238E27FC236}">
                  <a16:creationId xmlns:a16="http://schemas.microsoft.com/office/drawing/2014/main" id="{63519C55-334E-4E13-B0BD-0B5C5AE7C599}"/>
                </a:ext>
              </a:extLst>
            </p:cNvPr>
            <p:cNvSpPr txBox="1"/>
            <p:nvPr>
              <p:custDataLst>
                <p:custData r:id="rId1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124" name="Grupo 123">
            <a:extLst>
              <a:ext uri="{FF2B5EF4-FFF2-40B4-BE49-F238E27FC236}">
                <a16:creationId xmlns:a16="http://schemas.microsoft.com/office/drawing/2014/main" id="{93D172C0-6F29-4810-B1F9-F08A76436027}"/>
              </a:ext>
            </a:extLst>
          </p:cNvPr>
          <p:cNvGrpSpPr/>
          <p:nvPr/>
        </p:nvGrpSpPr>
        <p:grpSpPr>
          <a:xfrm>
            <a:off x="6280057" y="5094100"/>
            <a:ext cx="5040000" cy="698443"/>
            <a:chOff x="6650368" y="2601017"/>
            <a:chExt cx="4163952" cy="698443"/>
          </a:xfrm>
        </p:grpSpPr>
        <p:sp>
          <p:nvSpPr>
            <p:cNvPr id="125" name="Rectángulo: esquinas redondeadas 124">
              <a:extLst>
                <a:ext uri="{FF2B5EF4-FFF2-40B4-BE49-F238E27FC236}">
                  <a16:creationId xmlns:a16="http://schemas.microsoft.com/office/drawing/2014/main" id="{E8E16F87-69BD-4080-B9AF-86429891BE2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A8C6B22F-8AF0-4DA0-ADAA-7D4221B3C054}"/>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127" name="Content">
              <a:extLst>
                <a:ext uri="{FF2B5EF4-FFF2-40B4-BE49-F238E27FC236}">
                  <a16:creationId xmlns:a16="http://schemas.microsoft.com/office/drawing/2014/main" id="{E9647B2C-D75C-4501-886A-CC7F3B4C2570}"/>
                </a:ext>
              </a:extLst>
            </p:cNvPr>
            <p:cNvSpPr txBox="1"/>
            <p:nvPr>
              <p:custDataLst>
                <p:custData r:id="rId1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128" name="Grupo 127">
            <a:extLst>
              <a:ext uri="{FF2B5EF4-FFF2-40B4-BE49-F238E27FC236}">
                <a16:creationId xmlns:a16="http://schemas.microsoft.com/office/drawing/2014/main" id="{E67C519E-7AE8-4DEB-8746-265ABFBDE7BA}"/>
              </a:ext>
            </a:extLst>
          </p:cNvPr>
          <p:cNvGrpSpPr/>
          <p:nvPr/>
        </p:nvGrpSpPr>
        <p:grpSpPr>
          <a:xfrm>
            <a:off x="6287930" y="5933183"/>
            <a:ext cx="5040000" cy="698443"/>
            <a:chOff x="6650368" y="2601017"/>
            <a:chExt cx="4163952" cy="698443"/>
          </a:xfrm>
        </p:grpSpPr>
        <p:sp>
          <p:nvSpPr>
            <p:cNvPr id="129" name="Rectángulo: esquinas redondeadas 128">
              <a:extLst>
                <a:ext uri="{FF2B5EF4-FFF2-40B4-BE49-F238E27FC236}">
                  <a16:creationId xmlns:a16="http://schemas.microsoft.com/office/drawing/2014/main" id="{5C58DB47-4973-4B6D-98B6-49A0D573D038}"/>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extLst>
                <a:ext uri="{FF2B5EF4-FFF2-40B4-BE49-F238E27FC236}">
                  <a16:creationId xmlns:a16="http://schemas.microsoft.com/office/drawing/2014/main" id="{A1646461-CAEC-4FC8-90B7-DBACE973DACB}"/>
                </a:ext>
              </a:extLst>
            </p:cNvPr>
            <p:cNvSpPr txBox="1"/>
            <p:nvPr>
              <p:custDataLst>
                <p:custData r:id="rId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131" name="Content">
              <a:extLst>
                <a:ext uri="{FF2B5EF4-FFF2-40B4-BE49-F238E27FC236}">
                  <a16:creationId xmlns:a16="http://schemas.microsoft.com/office/drawing/2014/main" id="{D5FE0610-5907-40FF-8F01-F9EC7C668EE2}"/>
                </a:ext>
              </a:extLst>
            </p:cNvPr>
            <p:cNvSpPr txBox="1"/>
            <p:nvPr>
              <p:custDataLst>
                <p:custData r:id="rId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32" name="Gráfico 131">
            <a:extLst>
              <a:ext uri="{FF2B5EF4-FFF2-40B4-BE49-F238E27FC236}">
                <a16:creationId xmlns:a16="http://schemas.microsoft.com/office/drawing/2014/main" id="{B1D0845C-0CF8-49FA-9832-F89E0F177CD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11046573" y="2614075"/>
            <a:ext cx="252000" cy="252000"/>
          </a:xfrm>
          <a:prstGeom prst="rect">
            <a:avLst/>
          </a:prstGeom>
        </p:spPr>
      </p:pic>
      <p:pic>
        <p:nvPicPr>
          <p:cNvPr id="133" name="Gráfico 132">
            <a:extLst>
              <a:ext uri="{FF2B5EF4-FFF2-40B4-BE49-F238E27FC236}">
                <a16:creationId xmlns:a16="http://schemas.microsoft.com/office/drawing/2014/main" id="{A6D8588F-9346-4016-82BE-EE8569F7454F}"/>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11043071" y="3456813"/>
            <a:ext cx="252000" cy="252000"/>
          </a:xfrm>
          <a:prstGeom prst="rect">
            <a:avLst/>
          </a:prstGeom>
        </p:spPr>
      </p:pic>
      <p:pic>
        <p:nvPicPr>
          <p:cNvPr id="134" name="Gráfico 133">
            <a:extLst>
              <a:ext uri="{FF2B5EF4-FFF2-40B4-BE49-F238E27FC236}">
                <a16:creationId xmlns:a16="http://schemas.microsoft.com/office/drawing/2014/main" id="{6AEECF07-0333-42F5-A88A-ED21A7710BF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11043071" y="4292031"/>
            <a:ext cx="252000" cy="252000"/>
          </a:xfrm>
          <a:prstGeom prst="rect">
            <a:avLst/>
          </a:prstGeom>
        </p:spPr>
      </p:pic>
      <p:pic>
        <p:nvPicPr>
          <p:cNvPr id="135" name="Gráfico 134">
            <a:extLst>
              <a:ext uri="{FF2B5EF4-FFF2-40B4-BE49-F238E27FC236}">
                <a16:creationId xmlns:a16="http://schemas.microsoft.com/office/drawing/2014/main" id="{A8935EC7-580D-4CBF-8F07-309C924CFBCE}"/>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11043071" y="5127249"/>
            <a:ext cx="252000" cy="252000"/>
          </a:xfrm>
          <a:prstGeom prst="rect">
            <a:avLst/>
          </a:prstGeom>
        </p:spPr>
      </p:pic>
      <p:pic>
        <p:nvPicPr>
          <p:cNvPr id="136" name="Gráfico 135">
            <a:extLst>
              <a:ext uri="{FF2B5EF4-FFF2-40B4-BE49-F238E27FC236}">
                <a16:creationId xmlns:a16="http://schemas.microsoft.com/office/drawing/2014/main" id="{015EF2E4-0BCB-4695-BEB6-D9DDBFC7074D}"/>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11043071" y="5960340"/>
            <a:ext cx="252000" cy="252000"/>
          </a:xfrm>
          <a:prstGeom prst="rect">
            <a:avLst/>
          </a:prstGeom>
        </p:spPr>
      </p:pic>
      <p:pic>
        <p:nvPicPr>
          <p:cNvPr id="137" name="Gráfico 136">
            <a:extLst>
              <a:ext uri="{FF2B5EF4-FFF2-40B4-BE49-F238E27FC236}">
                <a16:creationId xmlns:a16="http://schemas.microsoft.com/office/drawing/2014/main" id="{4EAC36E0-2CA0-48B4-BF61-E566D3791E79}"/>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236922" y="2616046"/>
            <a:ext cx="252000" cy="252000"/>
          </a:xfrm>
          <a:prstGeom prst="rect">
            <a:avLst/>
          </a:prstGeom>
        </p:spPr>
      </p:pic>
    </p:spTree>
    <p:extLst>
      <p:ext uri="{BB962C8B-B14F-4D97-AF65-F5344CB8AC3E}">
        <p14:creationId xmlns:p14="http://schemas.microsoft.com/office/powerpoint/2010/main" val="1987197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599062"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coordinadores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3554178"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Coordinadores</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regionales</a:t>
            </a:r>
            <a:endParaRPr lang="en-US" sz="2200" dirty="0">
              <a:latin typeface="Raleway" panose="020B0503030101060003" pitchFamily="34" charset="0"/>
              <a:ea typeface="Segoe UI" pitchFamily="34" charset="0"/>
              <a:cs typeface="Segoe UI" pitchFamily="34" charset="0"/>
            </a:endParaRPr>
          </a:p>
        </p:txBody>
      </p:sp>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2" action="ppaction://hlinksldjump"/>
              <a:extLst>
                <a:ext uri="{FF2B5EF4-FFF2-40B4-BE49-F238E27FC236}">
                  <a16:creationId xmlns:a16="http://schemas.microsoft.com/office/drawing/2014/main" id="{E63BC99B-E73F-4F66-868B-2E3094EB5B9C}"/>
                </a:ext>
              </a:extLst>
            </p:cNvPr>
            <p:cNvSpPr txBox="1"/>
            <p:nvPr>
              <p:custDataLst>
                <p:custData r:id="rId3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3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77375DAA-2D18-49AB-B688-0103ACB38528}"/>
              </a:ext>
            </a:extLst>
          </p:cNvPr>
          <p:cNvGrpSpPr/>
          <p:nvPr/>
        </p:nvGrpSpPr>
        <p:grpSpPr>
          <a:xfrm>
            <a:off x="11541248" y="2601017"/>
            <a:ext cx="180000" cy="3926783"/>
            <a:chOff x="10045700" y="1993900"/>
            <a:chExt cx="180000" cy="4533900"/>
          </a:xfrm>
        </p:grpSpPr>
        <p:sp>
          <p:nvSpPr>
            <p:cNvPr id="105" name="Rectángulo: esquinas redondeadas 104">
              <a:extLst>
                <a:ext uri="{FF2B5EF4-FFF2-40B4-BE49-F238E27FC236}">
                  <a16:creationId xmlns:a16="http://schemas.microsoft.com/office/drawing/2014/main" id="{B8995EC7-EB21-48A1-929B-699C6FD5FC78}"/>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Rectángulo: esquinas redondeadas 105">
              <a:extLst>
                <a:ext uri="{FF2B5EF4-FFF2-40B4-BE49-F238E27FC236}">
                  <a16:creationId xmlns:a16="http://schemas.microsoft.com/office/drawing/2014/main" id="{9727C2A6-80DE-47D0-80D7-CE9C6C4FDFAA}"/>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12" name="Grupo 111">
            <a:extLst>
              <a:ext uri="{FF2B5EF4-FFF2-40B4-BE49-F238E27FC236}">
                <a16:creationId xmlns:a16="http://schemas.microsoft.com/office/drawing/2014/main" id="{2D64F9F1-A11A-49D0-AE4E-CE351EC7A62B}"/>
              </a:ext>
            </a:extLst>
          </p:cNvPr>
          <p:cNvGrpSpPr/>
          <p:nvPr/>
        </p:nvGrpSpPr>
        <p:grpSpPr>
          <a:xfrm>
            <a:off x="6280403" y="2591692"/>
            <a:ext cx="5040000" cy="698443"/>
            <a:chOff x="6650368" y="2601017"/>
            <a:chExt cx="4163952" cy="698443"/>
          </a:xfrm>
        </p:grpSpPr>
        <p:sp>
          <p:nvSpPr>
            <p:cNvPr id="113" name="Rectángulo: esquinas redondeadas 112">
              <a:extLst>
                <a:ext uri="{FF2B5EF4-FFF2-40B4-BE49-F238E27FC236}">
                  <a16:creationId xmlns:a16="http://schemas.microsoft.com/office/drawing/2014/main" id="{978C1C24-1E6A-4C12-92F6-864CC7F7326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Content">
              <a:extLst>
                <a:ext uri="{FF2B5EF4-FFF2-40B4-BE49-F238E27FC236}">
                  <a16:creationId xmlns:a16="http://schemas.microsoft.com/office/drawing/2014/main" id="{6462C3D7-E144-4411-AA85-5C89ABAA94F5}"/>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115" name="Content">
              <a:extLst>
                <a:ext uri="{FF2B5EF4-FFF2-40B4-BE49-F238E27FC236}">
                  <a16:creationId xmlns:a16="http://schemas.microsoft.com/office/drawing/2014/main" id="{73575B58-B0F4-4E56-8B94-BC1BF8F99F3F}"/>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116" name="Grupo 115">
            <a:extLst>
              <a:ext uri="{FF2B5EF4-FFF2-40B4-BE49-F238E27FC236}">
                <a16:creationId xmlns:a16="http://schemas.microsoft.com/office/drawing/2014/main" id="{BB453D8C-0C7D-484C-A6E5-E2568018E14C}"/>
              </a:ext>
            </a:extLst>
          </p:cNvPr>
          <p:cNvGrpSpPr/>
          <p:nvPr/>
        </p:nvGrpSpPr>
        <p:grpSpPr>
          <a:xfrm>
            <a:off x="6280403" y="3423664"/>
            <a:ext cx="5040000" cy="698443"/>
            <a:chOff x="6650368" y="2601017"/>
            <a:chExt cx="4163952" cy="698443"/>
          </a:xfrm>
        </p:grpSpPr>
        <p:sp>
          <p:nvSpPr>
            <p:cNvPr id="117" name="Rectángulo: esquinas redondeadas 116">
              <a:extLst>
                <a:ext uri="{FF2B5EF4-FFF2-40B4-BE49-F238E27FC236}">
                  <a16:creationId xmlns:a16="http://schemas.microsoft.com/office/drawing/2014/main" id="{16A8F814-E439-4429-B007-12243BD78EE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Content">
              <a:extLst>
                <a:ext uri="{FF2B5EF4-FFF2-40B4-BE49-F238E27FC236}">
                  <a16:creationId xmlns:a16="http://schemas.microsoft.com/office/drawing/2014/main" id="{785737CA-BEEC-44F4-B810-D975EF6C021C}"/>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119" name="Content">
              <a:extLst>
                <a:ext uri="{FF2B5EF4-FFF2-40B4-BE49-F238E27FC236}">
                  <a16:creationId xmlns:a16="http://schemas.microsoft.com/office/drawing/2014/main" id="{D79F9F7A-3F3E-4304-AE27-DEF26FB1B0C3}"/>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120" name="Grupo 119">
            <a:extLst>
              <a:ext uri="{FF2B5EF4-FFF2-40B4-BE49-F238E27FC236}">
                <a16:creationId xmlns:a16="http://schemas.microsoft.com/office/drawing/2014/main" id="{DCCE798D-168F-485A-BD3F-8E2534987B55}"/>
              </a:ext>
            </a:extLst>
          </p:cNvPr>
          <p:cNvGrpSpPr/>
          <p:nvPr/>
        </p:nvGrpSpPr>
        <p:grpSpPr>
          <a:xfrm>
            <a:off x="6280403" y="4258882"/>
            <a:ext cx="5040000" cy="698443"/>
            <a:chOff x="6650368" y="2601017"/>
            <a:chExt cx="4163952" cy="698443"/>
          </a:xfrm>
        </p:grpSpPr>
        <p:sp>
          <p:nvSpPr>
            <p:cNvPr id="121" name="Rectángulo: esquinas redondeadas 120">
              <a:extLst>
                <a:ext uri="{FF2B5EF4-FFF2-40B4-BE49-F238E27FC236}">
                  <a16:creationId xmlns:a16="http://schemas.microsoft.com/office/drawing/2014/main" id="{579BD11A-AB8E-46C6-B669-6C420A5CEED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Content">
              <a:extLst>
                <a:ext uri="{FF2B5EF4-FFF2-40B4-BE49-F238E27FC236}">
                  <a16:creationId xmlns:a16="http://schemas.microsoft.com/office/drawing/2014/main" id="{A6F8057F-C0A9-4058-B502-D8A944E26858}"/>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3" name="Content">
              <a:extLst>
                <a:ext uri="{FF2B5EF4-FFF2-40B4-BE49-F238E27FC236}">
                  <a16:creationId xmlns:a16="http://schemas.microsoft.com/office/drawing/2014/main" id="{63519C55-334E-4E13-B0BD-0B5C5AE7C599}"/>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124" name="Grupo 123">
            <a:extLst>
              <a:ext uri="{FF2B5EF4-FFF2-40B4-BE49-F238E27FC236}">
                <a16:creationId xmlns:a16="http://schemas.microsoft.com/office/drawing/2014/main" id="{93D172C0-6F29-4810-B1F9-F08A76436027}"/>
              </a:ext>
            </a:extLst>
          </p:cNvPr>
          <p:cNvGrpSpPr/>
          <p:nvPr/>
        </p:nvGrpSpPr>
        <p:grpSpPr>
          <a:xfrm>
            <a:off x="6280057" y="5094100"/>
            <a:ext cx="5040000" cy="698443"/>
            <a:chOff x="6650368" y="2601017"/>
            <a:chExt cx="4163952" cy="698443"/>
          </a:xfrm>
        </p:grpSpPr>
        <p:sp>
          <p:nvSpPr>
            <p:cNvPr id="125" name="Rectángulo: esquinas redondeadas 124">
              <a:extLst>
                <a:ext uri="{FF2B5EF4-FFF2-40B4-BE49-F238E27FC236}">
                  <a16:creationId xmlns:a16="http://schemas.microsoft.com/office/drawing/2014/main" id="{E8E16F87-69BD-4080-B9AF-86429891BE2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A8C6B22F-8AF0-4DA0-ADAA-7D4221B3C054}"/>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127" name="Content">
              <a:extLst>
                <a:ext uri="{FF2B5EF4-FFF2-40B4-BE49-F238E27FC236}">
                  <a16:creationId xmlns:a16="http://schemas.microsoft.com/office/drawing/2014/main" id="{E9647B2C-D75C-4501-886A-CC7F3B4C2570}"/>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128" name="Grupo 127">
            <a:extLst>
              <a:ext uri="{FF2B5EF4-FFF2-40B4-BE49-F238E27FC236}">
                <a16:creationId xmlns:a16="http://schemas.microsoft.com/office/drawing/2014/main" id="{E67C519E-7AE8-4DEB-8746-265ABFBDE7BA}"/>
              </a:ext>
            </a:extLst>
          </p:cNvPr>
          <p:cNvGrpSpPr/>
          <p:nvPr/>
        </p:nvGrpSpPr>
        <p:grpSpPr>
          <a:xfrm>
            <a:off x="6287930" y="5933183"/>
            <a:ext cx="5040000" cy="698443"/>
            <a:chOff x="6650368" y="2601017"/>
            <a:chExt cx="4163952" cy="698443"/>
          </a:xfrm>
        </p:grpSpPr>
        <p:sp>
          <p:nvSpPr>
            <p:cNvPr id="129" name="Rectángulo: esquinas redondeadas 128">
              <a:extLst>
                <a:ext uri="{FF2B5EF4-FFF2-40B4-BE49-F238E27FC236}">
                  <a16:creationId xmlns:a16="http://schemas.microsoft.com/office/drawing/2014/main" id="{5C58DB47-4973-4B6D-98B6-49A0D573D038}"/>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extLst>
                <a:ext uri="{FF2B5EF4-FFF2-40B4-BE49-F238E27FC236}">
                  <a16:creationId xmlns:a16="http://schemas.microsoft.com/office/drawing/2014/main" id="{A1646461-CAEC-4FC8-90B7-DBACE973DACB}"/>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131" name="Content">
              <a:extLst>
                <a:ext uri="{FF2B5EF4-FFF2-40B4-BE49-F238E27FC236}">
                  <a16:creationId xmlns:a16="http://schemas.microsoft.com/office/drawing/2014/main" id="{D5FE0610-5907-40FF-8F01-F9EC7C668EE2}"/>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32" name="Gráfico 131">
            <a:extLst>
              <a:ext uri="{FF2B5EF4-FFF2-40B4-BE49-F238E27FC236}">
                <a16:creationId xmlns:a16="http://schemas.microsoft.com/office/drawing/2014/main" id="{B1D0845C-0CF8-49FA-9832-F89E0F177CD4}"/>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p:blipFill>
        <p:spPr>
          <a:xfrm>
            <a:off x="11046573" y="2614075"/>
            <a:ext cx="252000" cy="252000"/>
          </a:xfrm>
          <a:prstGeom prst="rect">
            <a:avLst/>
          </a:prstGeom>
        </p:spPr>
      </p:pic>
      <p:pic>
        <p:nvPicPr>
          <p:cNvPr id="133" name="Gráfico 132">
            <a:extLst>
              <a:ext uri="{FF2B5EF4-FFF2-40B4-BE49-F238E27FC236}">
                <a16:creationId xmlns:a16="http://schemas.microsoft.com/office/drawing/2014/main" id="{A6D8588F-9346-4016-82BE-EE8569F7454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p:blipFill>
        <p:spPr>
          <a:xfrm>
            <a:off x="11043071" y="3456813"/>
            <a:ext cx="252000" cy="252000"/>
          </a:xfrm>
          <a:prstGeom prst="rect">
            <a:avLst/>
          </a:prstGeom>
        </p:spPr>
      </p:pic>
      <p:pic>
        <p:nvPicPr>
          <p:cNvPr id="134" name="Gráfico 133">
            <a:extLst>
              <a:ext uri="{FF2B5EF4-FFF2-40B4-BE49-F238E27FC236}">
                <a16:creationId xmlns:a16="http://schemas.microsoft.com/office/drawing/2014/main" id="{6AEECF07-0333-42F5-A88A-ED21A7710BF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p:blipFill>
        <p:spPr>
          <a:xfrm>
            <a:off x="11043071" y="4292031"/>
            <a:ext cx="252000" cy="252000"/>
          </a:xfrm>
          <a:prstGeom prst="rect">
            <a:avLst/>
          </a:prstGeom>
        </p:spPr>
      </p:pic>
      <p:pic>
        <p:nvPicPr>
          <p:cNvPr id="135" name="Gráfico 134">
            <a:extLst>
              <a:ext uri="{FF2B5EF4-FFF2-40B4-BE49-F238E27FC236}">
                <a16:creationId xmlns:a16="http://schemas.microsoft.com/office/drawing/2014/main" id="{A8935EC7-580D-4CBF-8F07-309C924CFBCE}"/>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p:blipFill>
        <p:spPr>
          <a:xfrm>
            <a:off x="11043071" y="5127249"/>
            <a:ext cx="252000" cy="252000"/>
          </a:xfrm>
          <a:prstGeom prst="rect">
            <a:avLst/>
          </a:prstGeom>
        </p:spPr>
      </p:pic>
      <p:pic>
        <p:nvPicPr>
          <p:cNvPr id="136" name="Gráfico 135">
            <a:extLst>
              <a:ext uri="{FF2B5EF4-FFF2-40B4-BE49-F238E27FC236}">
                <a16:creationId xmlns:a16="http://schemas.microsoft.com/office/drawing/2014/main" id="{015EF2E4-0BCB-4695-BEB6-D9DDBFC7074D}"/>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p:blipFill>
        <p:spPr>
          <a:xfrm>
            <a:off x="11043071" y="5960340"/>
            <a:ext cx="252000" cy="252000"/>
          </a:xfrm>
          <a:prstGeom prst="rect">
            <a:avLst/>
          </a:prstGeom>
        </p:spPr>
      </p:pic>
      <p:grpSp>
        <p:nvGrpSpPr>
          <p:cNvPr id="75" name="Grupo 74">
            <a:extLst>
              <a:ext uri="{FF2B5EF4-FFF2-40B4-BE49-F238E27FC236}">
                <a16:creationId xmlns:a16="http://schemas.microsoft.com/office/drawing/2014/main" id="{3097461D-CF34-48BB-A05C-90A927B8B155}"/>
              </a:ext>
            </a:extLst>
          </p:cNvPr>
          <p:cNvGrpSpPr/>
          <p:nvPr>
            <p:custDataLst>
              <p:custData r:id="rId7"/>
            </p:custDataLst>
          </p:nvPr>
        </p:nvGrpSpPr>
        <p:grpSpPr>
          <a:xfrm>
            <a:off x="470752" y="2605207"/>
            <a:ext cx="3710723" cy="292389"/>
            <a:chOff x="3671888" y="3718559"/>
            <a:chExt cx="3557587" cy="292389"/>
          </a:xfrm>
        </p:grpSpPr>
        <p:sp>
          <p:nvSpPr>
            <p:cNvPr id="76" name="Rectángulo: esquinas redondeadas 75">
              <a:extLst>
                <a:ext uri="{FF2B5EF4-FFF2-40B4-BE49-F238E27FC236}">
                  <a16:creationId xmlns:a16="http://schemas.microsoft.com/office/drawing/2014/main" id="{B718544A-FBD2-48AE-A346-C3294E5A0044}"/>
                </a:ext>
              </a:extLst>
            </p:cNvPr>
            <p:cNvSpPr/>
            <p:nvPr/>
          </p:nvSpPr>
          <p:spPr>
            <a:xfrm>
              <a:off x="3671888" y="3718560"/>
              <a:ext cx="3557587"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Content">
              <a:extLst>
                <a:ext uri="{FF2B5EF4-FFF2-40B4-BE49-F238E27FC236}">
                  <a16:creationId xmlns:a16="http://schemas.microsoft.com/office/drawing/2014/main" id="{0D9E4B33-6F9B-43E0-8CFE-F5905826BAD4}"/>
                </a:ext>
              </a:extLst>
            </p:cNvPr>
            <p:cNvSpPr txBox="1"/>
            <p:nvPr>
              <p:custDataLst>
                <p:custData r:id="rId20"/>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Xalapa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D204734A-F351-48AA-AB7B-B057695E5BA9}"/>
              </a:ext>
            </a:extLst>
          </p:cNvPr>
          <p:cNvGrpSpPr/>
          <p:nvPr>
            <p:custDataLst>
              <p:custData r:id="rId8"/>
            </p:custDataLst>
          </p:nvPr>
        </p:nvGrpSpPr>
        <p:grpSpPr>
          <a:xfrm>
            <a:off x="470752" y="3206784"/>
            <a:ext cx="3710723" cy="292389"/>
            <a:chOff x="3671888" y="3718559"/>
            <a:chExt cx="3557587" cy="292389"/>
          </a:xfrm>
        </p:grpSpPr>
        <p:sp>
          <p:nvSpPr>
            <p:cNvPr id="81" name="Rectángulo: esquinas redondeadas 80">
              <a:extLst>
                <a:ext uri="{FF2B5EF4-FFF2-40B4-BE49-F238E27FC236}">
                  <a16:creationId xmlns:a16="http://schemas.microsoft.com/office/drawing/2014/main" id="{09B31E10-761F-4A75-9645-64A2A5382D41}"/>
                </a:ext>
              </a:extLst>
            </p:cNvPr>
            <p:cNvSpPr/>
            <p:nvPr/>
          </p:nvSpPr>
          <p:spPr>
            <a:xfrm>
              <a:off x="3671888" y="3718560"/>
              <a:ext cx="3557587" cy="292388"/>
            </a:xfrm>
            <a:prstGeom prst="roundRect">
              <a:avLst>
                <a:gd name="adj" fmla="val 17795"/>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8F184A93-9F89-40F9-9321-4BDF9724E333}"/>
                </a:ext>
              </a:extLst>
            </p:cNvPr>
            <p:cNvSpPr txBox="1"/>
            <p:nvPr>
              <p:custDataLst>
                <p:custData r:id="rId19"/>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Veracruz</a:t>
              </a:r>
            </a:p>
          </p:txBody>
        </p:sp>
      </p:grpSp>
      <p:sp>
        <p:nvSpPr>
          <p:cNvPr id="83" name="Content">
            <a:extLst>
              <a:ext uri="{FF2B5EF4-FFF2-40B4-BE49-F238E27FC236}">
                <a16:creationId xmlns:a16="http://schemas.microsoft.com/office/drawing/2014/main" id="{DACAC6C4-2599-4805-AB29-800EEF35BFD5}"/>
              </a:ext>
            </a:extLst>
          </p:cNvPr>
          <p:cNvSpPr txBox="1"/>
          <p:nvPr>
            <p:custDataLst>
              <p:custData r:id="rId9"/>
            </p:custDataLst>
          </p:nvPr>
        </p:nvSpPr>
        <p:spPr>
          <a:xfrm>
            <a:off x="2680631" y="2899070"/>
            <a:ext cx="1653887" cy="292388"/>
          </a:xfrm>
          <a:prstGeom prst="rect">
            <a:avLst/>
          </a:prstGeom>
          <a:noFill/>
        </p:spPr>
        <p:txBody>
          <a:bodyPr wrap="square" lIns="91440" tIns="18288" rIns="91440" bIns="27432" rtlCol="0" anchor="ctr" anchorCtr="0">
            <a:spAutoFit/>
          </a:bodyPr>
          <a:lstStyle/>
          <a:p>
            <a:r>
              <a:rPr lang="en-US" sz="1600" i="1" dirty="0">
                <a:solidFill>
                  <a:schemeClr val="bg1">
                    <a:lumMod val="50000"/>
                  </a:schemeClr>
                </a:solidFill>
                <a:latin typeface="Raleway" panose="020B0503030101060003" pitchFamily="34" charset="0"/>
                <a:ea typeface="Segoe UI" pitchFamily="34" charset="0"/>
                <a:cs typeface="Segoe UI" pitchFamily="34" charset="0"/>
              </a:rPr>
              <a:t>Sin </a:t>
            </a:r>
            <a:r>
              <a:rPr lang="en-US" sz="1600" i="1" dirty="0" err="1">
                <a:solidFill>
                  <a:schemeClr val="bg1">
                    <a:lumMod val="50000"/>
                  </a:schemeClr>
                </a:solidFill>
                <a:latin typeface="Raleway" panose="020B0503030101060003" pitchFamily="34" charset="0"/>
                <a:ea typeface="Segoe UI" pitchFamily="34" charset="0"/>
                <a:cs typeface="Segoe UI" pitchFamily="34" charset="0"/>
              </a:rPr>
              <a:t>seleccionar</a:t>
            </a:r>
            <a:endParaRPr lang="en-US" sz="1600" i="1" dirty="0">
              <a:solidFill>
                <a:schemeClr val="bg1">
                  <a:lumMod val="50000"/>
                </a:schemeClr>
              </a:solidFill>
              <a:latin typeface="Raleway" panose="020B0503030101060003" pitchFamily="34" charset="0"/>
              <a:ea typeface="Segoe UI" pitchFamily="34" charset="0"/>
              <a:cs typeface="Segoe UI" pitchFamily="34" charset="0"/>
            </a:endParaRPr>
          </a:p>
        </p:txBody>
      </p:sp>
      <p:grpSp>
        <p:nvGrpSpPr>
          <p:cNvPr id="84" name="Grupo 83">
            <a:extLst>
              <a:ext uri="{FF2B5EF4-FFF2-40B4-BE49-F238E27FC236}">
                <a16:creationId xmlns:a16="http://schemas.microsoft.com/office/drawing/2014/main" id="{4765FAB3-C28A-46B3-AEC3-46D53FA21679}"/>
              </a:ext>
            </a:extLst>
          </p:cNvPr>
          <p:cNvGrpSpPr/>
          <p:nvPr/>
        </p:nvGrpSpPr>
        <p:grpSpPr>
          <a:xfrm>
            <a:off x="470752" y="3572567"/>
            <a:ext cx="5040000" cy="698443"/>
            <a:chOff x="6650368" y="2601017"/>
            <a:chExt cx="4163952" cy="698443"/>
          </a:xfrm>
        </p:grpSpPr>
        <p:sp>
          <p:nvSpPr>
            <p:cNvPr id="85" name="Rectángulo: esquinas redondeadas 84">
              <a:extLst>
                <a:ext uri="{FF2B5EF4-FFF2-40B4-BE49-F238E27FC236}">
                  <a16:creationId xmlns:a16="http://schemas.microsoft.com/office/drawing/2014/main" id="{587C9AE5-3FE2-4ABA-A880-99DF73BD97F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14EFA4C5-46BA-4338-BAB1-9D478050FC7E}"/>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87" name="Content">
              <a:extLst>
                <a:ext uri="{FF2B5EF4-FFF2-40B4-BE49-F238E27FC236}">
                  <a16:creationId xmlns:a16="http://schemas.microsoft.com/office/drawing/2014/main" id="{70FF3CC6-DDC1-4037-835D-AB6F1AB09DA1}"/>
                </a:ext>
              </a:extLst>
            </p:cNvPr>
            <p:cNvSpPr txBox="1"/>
            <p:nvPr>
              <p:custDataLst>
                <p:custData r:id="rId1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88" name="Gráfico 87">
            <a:extLst>
              <a:ext uri="{FF2B5EF4-FFF2-40B4-BE49-F238E27FC236}">
                <a16:creationId xmlns:a16="http://schemas.microsoft.com/office/drawing/2014/main" id="{3D07362D-3E43-42BA-9CB7-2462E28E854E}"/>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36922" y="3587596"/>
            <a:ext cx="252000" cy="252000"/>
          </a:xfrm>
          <a:prstGeom prst="rect">
            <a:avLst/>
          </a:prstGeom>
        </p:spPr>
      </p:pic>
      <p:grpSp>
        <p:nvGrpSpPr>
          <p:cNvPr id="89" name="Grupo 88">
            <a:extLst>
              <a:ext uri="{FF2B5EF4-FFF2-40B4-BE49-F238E27FC236}">
                <a16:creationId xmlns:a16="http://schemas.microsoft.com/office/drawing/2014/main" id="{5BD71A8E-3501-42EA-9868-CA375B9CE91B}"/>
              </a:ext>
            </a:extLst>
          </p:cNvPr>
          <p:cNvGrpSpPr/>
          <p:nvPr>
            <p:custDataLst>
              <p:custData r:id="rId10"/>
            </p:custDataLst>
          </p:nvPr>
        </p:nvGrpSpPr>
        <p:grpSpPr>
          <a:xfrm>
            <a:off x="467823" y="4359730"/>
            <a:ext cx="3710723" cy="292389"/>
            <a:chOff x="3671888" y="3718559"/>
            <a:chExt cx="3557587" cy="292389"/>
          </a:xfrm>
        </p:grpSpPr>
        <p:sp>
          <p:nvSpPr>
            <p:cNvPr id="90" name="Rectángulo: esquinas redondeadas 89">
              <a:extLst>
                <a:ext uri="{FF2B5EF4-FFF2-40B4-BE49-F238E27FC236}">
                  <a16:creationId xmlns:a16="http://schemas.microsoft.com/office/drawing/2014/main" id="{4AFDC47F-0CAB-48BA-93F4-BA3F6FF15DF9}"/>
                </a:ext>
              </a:extLst>
            </p:cNvPr>
            <p:cNvSpPr/>
            <p:nvPr/>
          </p:nvSpPr>
          <p:spPr>
            <a:xfrm>
              <a:off x="3671888" y="3718560"/>
              <a:ext cx="3557587" cy="292388"/>
            </a:xfrm>
            <a:prstGeom prst="roundRect">
              <a:avLst>
                <a:gd name="adj" fmla="val 17795"/>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BC2D6D-D90A-476E-896B-B96E667947B4}"/>
                </a:ext>
              </a:extLst>
            </p:cNvPr>
            <p:cNvSpPr txBox="1"/>
            <p:nvPr>
              <p:custDataLst>
                <p:custData r:id="rId16"/>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Poza Rica</a:t>
              </a:r>
            </a:p>
          </p:txBody>
        </p:sp>
      </p:grpSp>
      <p:grpSp>
        <p:nvGrpSpPr>
          <p:cNvPr id="92" name="Grupo 91">
            <a:extLst>
              <a:ext uri="{FF2B5EF4-FFF2-40B4-BE49-F238E27FC236}">
                <a16:creationId xmlns:a16="http://schemas.microsoft.com/office/drawing/2014/main" id="{3762A6D5-BC9B-451D-A20D-1A03E291C5E1}"/>
              </a:ext>
            </a:extLst>
          </p:cNvPr>
          <p:cNvGrpSpPr/>
          <p:nvPr/>
        </p:nvGrpSpPr>
        <p:grpSpPr>
          <a:xfrm>
            <a:off x="467823" y="4725513"/>
            <a:ext cx="5040000" cy="698443"/>
            <a:chOff x="6650368" y="2601017"/>
            <a:chExt cx="4163952" cy="698443"/>
          </a:xfrm>
        </p:grpSpPr>
        <p:sp>
          <p:nvSpPr>
            <p:cNvPr id="93" name="Rectángulo: esquinas redondeadas 92">
              <a:extLst>
                <a:ext uri="{FF2B5EF4-FFF2-40B4-BE49-F238E27FC236}">
                  <a16:creationId xmlns:a16="http://schemas.microsoft.com/office/drawing/2014/main" id="{88D0B81C-E10E-4081-8E09-EDF338336C72}"/>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B0BA28BE-7EC8-4CC0-831B-08589C2C0885}"/>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95" name="Content">
              <a:extLst>
                <a:ext uri="{FF2B5EF4-FFF2-40B4-BE49-F238E27FC236}">
                  <a16:creationId xmlns:a16="http://schemas.microsoft.com/office/drawing/2014/main" id="{5FF66AE0-3E94-475E-92E0-F8DE4E1FFD22}"/>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96" name="Gráfico 95">
            <a:extLst>
              <a:ext uri="{FF2B5EF4-FFF2-40B4-BE49-F238E27FC236}">
                <a16:creationId xmlns:a16="http://schemas.microsoft.com/office/drawing/2014/main" id="{85A21578-1449-4200-ACBF-E91A904E95C1}"/>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33993" y="4740542"/>
            <a:ext cx="252000" cy="252000"/>
          </a:xfrm>
          <a:prstGeom prst="rect">
            <a:avLst/>
          </a:prstGeom>
        </p:spPr>
      </p:pic>
      <p:grpSp>
        <p:nvGrpSpPr>
          <p:cNvPr id="97" name="Grupo 96">
            <a:extLst>
              <a:ext uri="{FF2B5EF4-FFF2-40B4-BE49-F238E27FC236}">
                <a16:creationId xmlns:a16="http://schemas.microsoft.com/office/drawing/2014/main" id="{D3F13E32-61DF-4E4F-A31B-A997DCFC5082}"/>
              </a:ext>
            </a:extLst>
          </p:cNvPr>
          <p:cNvGrpSpPr/>
          <p:nvPr>
            <p:custDataLst>
              <p:custData r:id="rId11"/>
            </p:custDataLst>
          </p:nvPr>
        </p:nvGrpSpPr>
        <p:grpSpPr>
          <a:xfrm>
            <a:off x="467823" y="5511897"/>
            <a:ext cx="3710723" cy="292389"/>
            <a:chOff x="3671888" y="3718559"/>
            <a:chExt cx="3557587" cy="292389"/>
          </a:xfrm>
        </p:grpSpPr>
        <p:sp>
          <p:nvSpPr>
            <p:cNvPr id="98" name="Rectángulo: esquinas redondeadas 97">
              <a:extLst>
                <a:ext uri="{FF2B5EF4-FFF2-40B4-BE49-F238E27FC236}">
                  <a16:creationId xmlns:a16="http://schemas.microsoft.com/office/drawing/2014/main" id="{56B8EC79-3CAA-4797-89D2-E2EE59FD4417}"/>
                </a:ext>
              </a:extLst>
            </p:cNvPr>
            <p:cNvSpPr/>
            <p:nvPr/>
          </p:nvSpPr>
          <p:spPr>
            <a:xfrm>
              <a:off x="3671888" y="3718560"/>
              <a:ext cx="3557587" cy="292388"/>
            </a:xfrm>
            <a:prstGeom prst="roundRect">
              <a:avLst>
                <a:gd name="adj" fmla="val 17795"/>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Content">
              <a:extLst>
                <a:ext uri="{FF2B5EF4-FFF2-40B4-BE49-F238E27FC236}">
                  <a16:creationId xmlns:a16="http://schemas.microsoft.com/office/drawing/2014/main" id="{09FFC934-888F-4612-BDE8-A620712572D2}"/>
                </a:ext>
              </a:extLst>
            </p:cNvPr>
            <p:cNvSpPr txBox="1"/>
            <p:nvPr>
              <p:custDataLst>
                <p:custData r:id="rId1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Orizaba</a:t>
              </a:r>
            </a:p>
          </p:txBody>
        </p:sp>
      </p:grpSp>
      <p:sp>
        <p:nvSpPr>
          <p:cNvPr id="138" name="Content">
            <a:extLst>
              <a:ext uri="{FF2B5EF4-FFF2-40B4-BE49-F238E27FC236}">
                <a16:creationId xmlns:a16="http://schemas.microsoft.com/office/drawing/2014/main" id="{29D749B8-DBB9-4291-9704-E980ECB0545E}"/>
              </a:ext>
            </a:extLst>
          </p:cNvPr>
          <p:cNvSpPr txBox="1"/>
          <p:nvPr>
            <p:custDataLst>
              <p:custData r:id="rId12"/>
            </p:custDataLst>
          </p:nvPr>
        </p:nvSpPr>
        <p:spPr>
          <a:xfrm>
            <a:off x="2680631" y="5803558"/>
            <a:ext cx="1653887" cy="292388"/>
          </a:xfrm>
          <a:prstGeom prst="rect">
            <a:avLst/>
          </a:prstGeom>
          <a:noFill/>
        </p:spPr>
        <p:txBody>
          <a:bodyPr wrap="square" lIns="91440" tIns="18288" rIns="91440" bIns="27432" rtlCol="0" anchor="ctr" anchorCtr="0">
            <a:spAutoFit/>
          </a:bodyPr>
          <a:lstStyle/>
          <a:p>
            <a:r>
              <a:rPr lang="en-US" sz="1600" i="1" dirty="0">
                <a:solidFill>
                  <a:schemeClr val="bg1">
                    <a:lumMod val="50000"/>
                  </a:schemeClr>
                </a:solidFill>
                <a:latin typeface="Raleway" panose="020B0503030101060003" pitchFamily="34" charset="0"/>
                <a:ea typeface="Segoe UI" pitchFamily="34" charset="0"/>
                <a:cs typeface="Segoe UI" pitchFamily="34" charset="0"/>
              </a:rPr>
              <a:t>Sin </a:t>
            </a:r>
            <a:r>
              <a:rPr lang="en-US" sz="1600" i="1" dirty="0" err="1">
                <a:solidFill>
                  <a:schemeClr val="bg1">
                    <a:lumMod val="50000"/>
                  </a:schemeClr>
                </a:solidFill>
                <a:latin typeface="Raleway" panose="020B0503030101060003" pitchFamily="34" charset="0"/>
                <a:ea typeface="Segoe UI" pitchFamily="34" charset="0"/>
                <a:cs typeface="Segoe UI" pitchFamily="34" charset="0"/>
              </a:rPr>
              <a:t>seleccionar</a:t>
            </a:r>
            <a:endParaRPr lang="en-US" sz="1600" i="1" dirty="0">
              <a:solidFill>
                <a:schemeClr val="bg1">
                  <a:lumMod val="50000"/>
                </a:schemeClr>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677995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solidFill>
                  <a:srgbClr val="0070C0"/>
                </a:solidFill>
                <a:latin typeface="Raleway" panose="020B0503030101060003" pitchFamily="34" charset="0"/>
                <a:ea typeface="Segoe UI" pitchFamily="34" charset="0"/>
                <a:cs typeface="Segoe UI" pitchFamily="34" charset="0"/>
              </a:rPr>
              <a:t>Comisión</a:t>
            </a:r>
            <a:endParaRPr lang="en-US" sz="2200" dirty="0">
              <a:solidFill>
                <a:srgbClr val="0070C0"/>
              </a:solidFill>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3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2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2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99" name="Content">
            <a:extLst>
              <a:ext uri="{FF2B5EF4-FFF2-40B4-BE49-F238E27FC236}">
                <a16:creationId xmlns:a16="http://schemas.microsoft.com/office/drawing/2014/main" id="{6CACEB88-2D61-4041-8892-17D883DD79EF}"/>
              </a:ext>
            </a:extLst>
          </p:cNvPr>
          <p:cNvSpPr txBox="1"/>
          <p:nvPr>
            <p:custDataLst>
              <p:custData r:id="rId7"/>
            </p:custDataLst>
          </p:nvPr>
        </p:nvSpPr>
        <p:spPr>
          <a:xfrm>
            <a:off x="1925288" y="2206971"/>
            <a:ext cx="2929007" cy="384721"/>
          </a:xfrm>
          <a:prstGeom prst="rect">
            <a:avLst/>
          </a:prstGeom>
          <a:noFill/>
        </p:spPr>
        <p:txBody>
          <a:bodyPr wrap="none" lIns="91440" tIns="18288" rIns="91440" bIns="27432" rtlCol="0" anchor="ctr" anchorCtr="0">
            <a:spAutoFit/>
          </a:bodyPr>
          <a:lstStyle/>
          <a:p>
            <a:r>
              <a:rPr lang="en-US" sz="2200" dirty="0">
                <a:latin typeface="Raleway" panose="020B0503030101060003" pitchFamily="34" charset="0"/>
                <a:ea typeface="Segoe UI" pitchFamily="34" charset="0"/>
                <a:cs typeface="Segoe UI" pitchFamily="34" charset="0"/>
              </a:rPr>
              <a:t>Responsible del </a:t>
            </a:r>
            <a:r>
              <a:rPr lang="en-US" sz="2200" dirty="0" err="1">
                <a:latin typeface="Raleway" panose="020B0503030101060003" pitchFamily="34" charset="0"/>
                <a:ea typeface="Segoe UI" pitchFamily="34" charset="0"/>
                <a:cs typeface="Segoe UI" pitchFamily="34" charset="0"/>
              </a:rPr>
              <a:t>área</a:t>
            </a:r>
            <a:endParaRPr lang="en-US" sz="2200" dirty="0">
              <a:latin typeface="Raleway" panose="020B0503030101060003" pitchFamily="34" charset="0"/>
              <a:ea typeface="Segoe UI" pitchFamily="34" charset="0"/>
              <a:cs typeface="Segoe UI" pitchFamily="34" charset="0"/>
            </a:endParaRPr>
          </a:p>
        </p:txBody>
      </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16"/>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82CAD1DB-DBC3-4635-9857-4756EEC29797}"/>
              </a:ext>
            </a:extLst>
          </p:cNvPr>
          <p:cNvGrpSpPr/>
          <p:nvPr/>
        </p:nvGrpSpPr>
        <p:grpSpPr>
          <a:xfrm>
            <a:off x="2782859" y="1299492"/>
            <a:ext cx="6626281" cy="4812595"/>
            <a:chOff x="2782859" y="1299492"/>
            <a:chExt cx="6626281" cy="4812595"/>
          </a:xfrm>
        </p:grpSpPr>
        <p:sp>
          <p:nvSpPr>
            <p:cNvPr id="105" name="Rectángulo: esquinas redondeadas 104">
              <a:extLst>
                <a:ext uri="{FF2B5EF4-FFF2-40B4-BE49-F238E27FC236}">
                  <a16:creationId xmlns:a16="http://schemas.microsoft.com/office/drawing/2014/main" id="{0D88A42C-1A10-4FFA-A29A-6193D5C1445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06" name="Grupo 105">
              <a:extLst>
                <a:ext uri="{FF2B5EF4-FFF2-40B4-BE49-F238E27FC236}">
                  <a16:creationId xmlns:a16="http://schemas.microsoft.com/office/drawing/2014/main" id="{96FEF099-DE72-457B-823D-E1CA18F3642A}"/>
                </a:ext>
              </a:extLst>
            </p:cNvPr>
            <p:cNvGrpSpPr/>
            <p:nvPr/>
          </p:nvGrpSpPr>
          <p:grpSpPr>
            <a:xfrm>
              <a:off x="3054477" y="2001478"/>
              <a:ext cx="2317751" cy="868680"/>
              <a:chOff x="2476499" y="3048000"/>
              <a:chExt cx="2317751" cy="868680"/>
            </a:xfrm>
          </p:grpSpPr>
          <p:sp>
            <p:nvSpPr>
              <p:cNvPr id="118" name="Rectángulo: esquinas redondeadas 117">
                <a:extLst>
                  <a:ext uri="{FF2B5EF4-FFF2-40B4-BE49-F238E27FC236}">
                    <a16:creationId xmlns:a16="http://schemas.microsoft.com/office/drawing/2014/main" id="{D3598C9F-992F-4A3A-A318-83926C513E0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9" name="Gráfico 118">
                <a:extLst>
                  <a:ext uri="{FF2B5EF4-FFF2-40B4-BE49-F238E27FC236}">
                    <a16:creationId xmlns:a16="http://schemas.microsoft.com/office/drawing/2014/main" id="{62F2B0D0-05A5-4A21-823E-9194E5CC589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20" name="Content">
                <a:extLst>
                  <a:ext uri="{FF2B5EF4-FFF2-40B4-BE49-F238E27FC236}">
                    <a16:creationId xmlns:a16="http://schemas.microsoft.com/office/drawing/2014/main" id="{15552703-E9FB-4CF6-AD6E-682FC443F427}"/>
                  </a:ext>
                </a:extLst>
              </p:cNvPr>
              <p:cNvSpPr txBox="1"/>
              <p:nvPr>
                <p:custDataLst>
                  <p:custData r:id="rId14"/>
                  <p:custData r:id="rId15"/>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Presentación</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involucra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21" name="Gráfico 120">
                <a:extLst>
                  <a:ext uri="{FF2B5EF4-FFF2-40B4-BE49-F238E27FC236}">
                    <a16:creationId xmlns:a16="http://schemas.microsoft.com/office/drawing/2014/main" id="{1F9673E9-F030-4164-A153-9729AD7E966C}"/>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505648" y="3049655"/>
                <a:ext cx="252000" cy="252000"/>
              </a:xfrm>
              <a:prstGeom prst="rect">
                <a:avLst/>
              </a:prstGeom>
            </p:spPr>
          </p:pic>
        </p:grpSp>
        <p:sp>
          <p:nvSpPr>
            <p:cNvPr id="107" name="Content">
              <a:extLst>
                <a:ext uri="{FF2B5EF4-FFF2-40B4-BE49-F238E27FC236}">
                  <a16:creationId xmlns:a16="http://schemas.microsoft.com/office/drawing/2014/main" id="{665A34EA-A707-4964-886D-478073659E50}"/>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8" name="Grupo 107">
              <a:extLst>
                <a:ext uri="{FF2B5EF4-FFF2-40B4-BE49-F238E27FC236}">
                  <a16:creationId xmlns:a16="http://schemas.microsoft.com/office/drawing/2014/main" id="{A68059B9-198C-4C9C-8074-62FFF95D3DBA}"/>
                </a:ext>
              </a:extLst>
            </p:cNvPr>
            <p:cNvGrpSpPr/>
            <p:nvPr/>
          </p:nvGrpSpPr>
          <p:grpSpPr>
            <a:xfrm>
              <a:off x="3054477" y="3630843"/>
              <a:ext cx="2317751" cy="868680"/>
              <a:chOff x="470752" y="3840736"/>
              <a:chExt cx="2317751" cy="868680"/>
            </a:xfrm>
          </p:grpSpPr>
          <p:sp>
            <p:nvSpPr>
              <p:cNvPr id="114" name="Rectángulo: esquinas redondeadas 113">
                <a:extLst>
                  <a:ext uri="{FF2B5EF4-FFF2-40B4-BE49-F238E27FC236}">
                    <a16:creationId xmlns:a16="http://schemas.microsoft.com/office/drawing/2014/main" id="{F912EF1D-9C22-46F8-81D7-30B8838B8DC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5" name="Gráfico 114">
                <a:extLst>
                  <a:ext uri="{FF2B5EF4-FFF2-40B4-BE49-F238E27FC236}">
                    <a16:creationId xmlns:a16="http://schemas.microsoft.com/office/drawing/2014/main" id="{297BC346-5286-41BD-873F-92C9221F84B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16" name="Content">
                <a:extLst>
                  <a:ext uri="{FF2B5EF4-FFF2-40B4-BE49-F238E27FC236}">
                    <a16:creationId xmlns:a16="http://schemas.microsoft.com/office/drawing/2014/main" id="{1752DECD-88F1-4FAA-8373-AE7D67DAD276}"/>
                  </a:ext>
                </a:extLst>
              </p:cNvPr>
              <p:cNvSpPr txBox="1"/>
              <p:nvPr>
                <p:custDataLst>
                  <p:custData r:id="rId12"/>
                  <p:custData r:id="rId13"/>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Presentación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involucra</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17" name="Gráfico 116">
                <a:extLst>
                  <a:ext uri="{FF2B5EF4-FFF2-40B4-BE49-F238E27FC236}">
                    <a16:creationId xmlns:a16="http://schemas.microsoft.com/office/drawing/2014/main" id="{8100B7F9-A05C-49EB-8DD4-EC84BCD8EABF}"/>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2499901" y="3842391"/>
                <a:ext cx="252000" cy="252000"/>
              </a:xfrm>
              <a:prstGeom prst="rect">
                <a:avLst/>
              </a:prstGeom>
            </p:spPr>
          </p:pic>
        </p:grpSp>
        <p:sp>
          <p:nvSpPr>
            <p:cNvPr id="109" name="Content">
              <a:extLst>
                <a:ext uri="{FF2B5EF4-FFF2-40B4-BE49-F238E27FC236}">
                  <a16:creationId xmlns:a16="http://schemas.microsoft.com/office/drawing/2014/main" id="{7067735E-1CB5-41C4-AF63-7E1A0F472AD5}"/>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0" name="Grupo 109">
              <a:extLst>
                <a:ext uri="{FF2B5EF4-FFF2-40B4-BE49-F238E27FC236}">
                  <a16:creationId xmlns:a16="http://schemas.microsoft.com/office/drawing/2014/main" id="{9268B826-ABA6-4E91-8DAA-8948F3D966D4}"/>
                </a:ext>
              </a:extLst>
            </p:cNvPr>
            <p:cNvGrpSpPr/>
            <p:nvPr>
              <p:custDataLst>
                <p:custData r:id="rId10"/>
              </p:custDataLst>
            </p:nvPr>
          </p:nvGrpSpPr>
          <p:grpSpPr>
            <a:xfrm>
              <a:off x="7791579" y="5624971"/>
              <a:ext cx="1457546" cy="292388"/>
              <a:chOff x="4760668" y="4237301"/>
              <a:chExt cx="2616422" cy="292388"/>
            </a:xfrm>
          </p:grpSpPr>
          <p:sp>
            <p:nvSpPr>
              <p:cNvPr id="112" name="Rectángulo: esquinas redondeadas 111">
                <a:extLst>
                  <a:ext uri="{FF2B5EF4-FFF2-40B4-BE49-F238E27FC236}">
                    <a16:creationId xmlns:a16="http://schemas.microsoft.com/office/drawing/2014/main" id="{2B941270-2913-4770-9663-62166C8C11F6}"/>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60" action="ppaction://hlinksldjump"/>
                <a:extLst>
                  <a:ext uri="{FF2B5EF4-FFF2-40B4-BE49-F238E27FC236}">
                    <a16:creationId xmlns:a16="http://schemas.microsoft.com/office/drawing/2014/main" id="{7D50BB25-D20C-45F3-A724-F3D22B9FD232}"/>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755007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E12DEB6-E591-4A10-9EDB-3E3A217EC3BB}"/>
              </a:ext>
            </a:extLst>
          </p:cNvPr>
          <p:cNvGrpSpPr/>
          <p:nvPr>
            <p:custDataLst>
              <p:custData r:id="rId1"/>
            </p:custDataLst>
          </p:nvPr>
        </p:nvGrpSpPr>
        <p:grpSpPr>
          <a:xfrm>
            <a:off x="0" y="0"/>
            <a:ext cx="12192000" cy="6858000"/>
            <a:chOff x="0" y="0"/>
            <a:chExt cx="12192000" cy="6858000"/>
          </a:xfrm>
        </p:grpSpPr>
        <p:sp>
          <p:nvSpPr>
            <p:cNvPr id="8" name="Background">
              <a:extLst>
                <a:ext uri="{FF2B5EF4-FFF2-40B4-BE49-F238E27FC236}">
                  <a16:creationId xmlns:a16="http://schemas.microsoft.com/office/drawing/2014/main" id="{1AAD73AA-EDBA-4334-AF9F-4B02D0298FCF}"/>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9" name="WindowTitle">
              <a:extLst>
                <a:ext uri="{FF2B5EF4-FFF2-40B4-BE49-F238E27FC236}">
                  <a16:creationId xmlns:a16="http://schemas.microsoft.com/office/drawing/2014/main" id="{DAE4627C-0034-4940-9651-B297C5C1BE2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10" name="Group 4">
              <a:extLst>
                <a:ext uri="{FF2B5EF4-FFF2-40B4-BE49-F238E27FC236}">
                  <a16:creationId xmlns:a16="http://schemas.microsoft.com/office/drawing/2014/main" id="{5275A5BD-D097-4C28-A36C-71E81EE4CA08}"/>
                </a:ext>
              </a:extLst>
            </p:cNvPr>
            <p:cNvGrpSpPr/>
            <p:nvPr/>
          </p:nvGrpSpPr>
          <p:grpSpPr>
            <a:xfrm>
              <a:off x="102265" y="286385"/>
              <a:ext cx="320040" cy="316520"/>
              <a:chOff x="72073" y="221749"/>
              <a:chExt cx="320040" cy="316520"/>
            </a:xfrm>
          </p:grpSpPr>
          <p:sp>
            <p:nvSpPr>
              <p:cNvPr id="33" name="Oval 28">
                <a:extLst>
                  <a:ext uri="{FF2B5EF4-FFF2-40B4-BE49-F238E27FC236}">
                    <a16:creationId xmlns:a16="http://schemas.microsoft.com/office/drawing/2014/main" id="{EC79B832-6C9A-4B41-8524-3CE57E1820F5}"/>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4" name="Left Arrow 29">
                <a:extLst>
                  <a:ext uri="{FF2B5EF4-FFF2-40B4-BE49-F238E27FC236}">
                    <a16:creationId xmlns:a16="http://schemas.microsoft.com/office/drawing/2014/main" id="{E139CBF0-B2CA-4479-954C-787BE9C402B7}"/>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1" name="Group 5">
              <a:extLst>
                <a:ext uri="{FF2B5EF4-FFF2-40B4-BE49-F238E27FC236}">
                  <a16:creationId xmlns:a16="http://schemas.microsoft.com/office/drawing/2014/main" id="{7A8978E0-A1CE-4120-9B5F-7433916CC1F9}"/>
                </a:ext>
              </a:extLst>
            </p:cNvPr>
            <p:cNvGrpSpPr/>
            <p:nvPr/>
          </p:nvGrpSpPr>
          <p:grpSpPr>
            <a:xfrm>
              <a:off x="474338" y="286384"/>
              <a:ext cx="320040" cy="316520"/>
              <a:chOff x="444146" y="221748"/>
              <a:chExt cx="320040" cy="316520"/>
            </a:xfrm>
          </p:grpSpPr>
          <p:sp>
            <p:nvSpPr>
              <p:cNvPr id="31" name="Oval 26">
                <a:extLst>
                  <a:ext uri="{FF2B5EF4-FFF2-40B4-BE49-F238E27FC236}">
                    <a16:creationId xmlns:a16="http://schemas.microsoft.com/office/drawing/2014/main" id="{C410E8D1-1757-46EC-ACC1-6D2E2A19A7FA}"/>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Right Arrow 27">
                <a:extLst>
                  <a:ext uri="{FF2B5EF4-FFF2-40B4-BE49-F238E27FC236}">
                    <a16:creationId xmlns:a16="http://schemas.microsoft.com/office/drawing/2014/main" id="{6826E751-FD29-4ADC-982F-FE3982DA49A6}"/>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2" name="Minimize - Maximize - Close">
              <a:extLst>
                <a:ext uri="{FF2B5EF4-FFF2-40B4-BE49-F238E27FC236}">
                  <a16:creationId xmlns:a16="http://schemas.microsoft.com/office/drawing/2014/main" id="{111F4706-CB19-4180-B71A-96A8681543E9}"/>
                </a:ext>
              </a:extLst>
            </p:cNvPr>
            <p:cNvGrpSpPr/>
            <p:nvPr/>
          </p:nvGrpSpPr>
          <p:grpSpPr>
            <a:xfrm>
              <a:off x="11642211" y="92599"/>
              <a:ext cx="448615" cy="78032"/>
              <a:chOff x="9347642" y="131588"/>
              <a:chExt cx="384527" cy="78032"/>
            </a:xfrm>
          </p:grpSpPr>
          <p:cxnSp>
            <p:nvCxnSpPr>
              <p:cNvPr id="26" name="Line">
                <a:extLst>
                  <a:ext uri="{FF2B5EF4-FFF2-40B4-BE49-F238E27FC236}">
                    <a16:creationId xmlns:a16="http://schemas.microsoft.com/office/drawing/2014/main" id="{CFA3FC40-8740-4A04-A604-900F1803E84E}"/>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7" name="Line">
                <a:extLst>
                  <a:ext uri="{FF2B5EF4-FFF2-40B4-BE49-F238E27FC236}">
                    <a16:creationId xmlns:a16="http://schemas.microsoft.com/office/drawing/2014/main" id="{180740E0-9DCD-4D92-8543-E7998FA76C4A}"/>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8" name="Line">
                <a:extLst>
                  <a:ext uri="{FF2B5EF4-FFF2-40B4-BE49-F238E27FC236}">
                    <a16:creationId xmlns:a16="http://schemas.microsoft.com/office/drawing/2014/main" id="{F8A34CE1-B05B-471F-AAB0-BC7CACBB5DB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9" name="Line">
                <a:extLst>
                  <a:ext uri="{FF2B5EF4-FFF2-40B4-BE49-F238E27FC236}">
                    <a16:creationId xmlns:a16="http://schemas.microsoft.com/office/drawing/2014/main" id="{7AC958F7-0389-4980-AB7C-57C7121AF04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30" name="Line">
                <a:extLst>
                  <a:ext uri="{FF2B5EF4-FFF2-40B4-BE49-F238E27FC236}">
                    <a16:creationId xmlns:a16="http://schemas.microsoft.com/office/drawing/2014/main" id="{575157F9-C50E-4BA5-BC17-442687870AC5}"/>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3" name="WebPageBody">
              <a:extLst>
                <a:ext uri="{FF2B5EF4-FFF2-40B4-BE49-F238E27FC236}">
                  <a16:creationId xmlns:a16="http://schemas.microsoft.com/office/drawing/2014/main" id="{CF3159EC-33B5-46F2-BE9C-68743DC9BD95}"/>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4" name="Group 8">
              <a:extLst>
                <a:ext uri="{FF2B5EF4-FFF2-40B4-BE49-F238E27FC236}">
                  <a16:creationId xmlns:a16="http://schemas.microsoft.com/office/drawing/2014/main" id="{97C0050F-1459-4951-9350-78FEDECF42C8}"/>
                </a:ext>
              </a:extLst>
            </p:cNvPr>
            <p:cNvGrpSpPr/>
            <p:nvPr/>
          </p:nvGrpSpPr>
          <p:grpSpPr>
            <a:xfrm>
              <a:off x="11396235" y="360579"/>
              <a:ext cx="640645" cy="183940"/>
              <a:chOff x="8303527" y="360579"/>
              <a:chExt cx="640645" cy="183940"/>
            </a:xfrm>
          </p:grpSpPr>
          <p:pic>
            <p:nvPicPr>
              <p:cNvPr id="23" name="Picture 2" descr="C:\Users\t-dantay\Documents\Placeholders\home.png">
                <a:extLst>
                  <a:ext uri="{FF2B5EF4-FFF2-40B4-BE49-F238E27FC236}">
                    <a16:creationId xmlns:a16="http://schemas.microsoft.com/office/drawing/2014/main" id="{13678EE8-A0A7-4208-A5F1-071670A2B4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t-dantay\Documents\Placeholders\setting.png">
                <a:extLst>
                  <a:ext uri="{FF2B5EF4-FFF2-40B4-BE49-F238E27FC236}">
                    <a16:creationId xmlns:a16="http://schemas.microsoft.com/office/drawing/2014/main" id="{BFF31B9B-26B8-4CBC-AB53-5104864CFBD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t-dantay\Documents\Placeholders\star.png">
                <a:extLst>
                  <a:ext uri="{FF2B5EF4-FFF2-40B4-BE49-F238E27FC236}">
                    <a16:creationId xmlns:a16="http://schemas.microsoft.com/office/drawing/2014/main" id="{52F9E879-96A1-4F30-91F0-145146C519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UrlBar">
              <a:extLst>
                <a:ext uri="{FF2B5EF4-FFF2-40B4-BE49-F238E27FC236}">
                  <a16:creationId xmlns:a16="http://schemas.microsoft.com/office/drawing/2014/main" id="{3B3E9C79-301F-4A61-91FA-C20E69A0DA09}"/>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6" name="Group 11">
              <a:extLst>
                <a:ext uri="{FF2B5EF4-FFF2-40B4-BE49-F238E27FC236}">
                  <a16:creationId xmlns:a16="http://schemas.microsoft.com/office/drawing/2014/main" id="{A9B56922-B284-4DFF-88FB-CF9EC8F36233}"/>
                </a:ext>
              </a:extLst>
            </p:cNvPr>
            <p:cNvGrpSpPr/>
            <p:nvPr/>
          </p:nvGrpSpPr>
          <p:grpSpPr>
            <a:xfrm>
              <a:off x="10430270" y="363706"/>
              <a:ext cx="744325" cy="182880"/>
              <a:chOff x="7260350" y="363706"/>
              <a:chExt cx="744325" cy="182880"/>
            </a:xfrm>
          </p:grpSpPr>
          <p:pic>
            <p:nvPicPr>
              <p:cNvPr id="17" name="Search" descr="C:\Users\t-dantay\Documents\Placeholders\search.png">
                <a:extLst>
                  <a:ext uri="{FF2B5EF4-FFF2-40B4-BE49-F238E27FC236}">
                    <a16:creationId xmlns:a16="http://schemas.microsoft.com/office/drawing/2014/main" id="{1CFB9B42-71FB-47E1-AAC7-A83B5291D1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8" name="Refresh" descr="C:\Users\t-dantay\Documents\First24\arrowrepeat1.png">
                <a:extLst>
                  <a:ext uri="{FF2B5EF4-FFF2-40B4-BE49-F238E27FC236}">
                    <a16:creationId xmlns:a16="http://schemas.microsoft.com/office/drawing/2014/main" id="{AF46628A-1337-404F-B47C-DCFD86D9E80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9" name="Drop Down" descr="C:\Users\t-dantay\Documents\First24\arrowsimple1.png">
                <a:extLst>
                  <a:ext uri="{FF2B5EF4-FFF2-40B4-BE49-F238E27FC236}">
                    <a16:creationId xmlns:a16="http://schemas.microsoft.com/office/drawing/2014/main" id="{305134CA-51A4-48C9-927C-B3C0DAB865D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X">
                <a:extLst>
                  <a:ext uri="{FF2B5EF4-FFF2-40B4-BE49-F238E27FC236}">
                    <a16:creationId xmlns:a16="http://schemas.microsoft.com/office/drawing/2014/main" id="{216C966A-2E71-4138-B72B-6714805F5287}"/>
                  </a:ext>
                </a:extLst>
              </p:cNvPr>
              <p:cNvGrpSpPr/>
              <p:nvPr/>
            </p:nvGrpSpPr>
            <p:grpSpPr>
              <a:xfrm>
                <a:off x="7913235" y="409426"/>
                <a:ext cx="91440" cy="91440"/>
                <a:chOff x="4687215" y="1739180"/>
                <a:chExt cx="91440" cy="91440"/>
              </a:xfrm>
            </p:grpSpPr>
            <p:cxnSp>
              <p:nvCxnSpPr>
                <p:cNvPr id="21" name="Straight Connector 16">
                  <a:extLst>
                    <a:ext uri="{FF2B5EF4-FFF2-40B4-BE49-F238E27FC236}">
                      <a16:creationId xmlns:a16="http://schemas.microsoft.com/office/drawing/2014/main" id="{9009E32F-31B3-4A56-A025-16A1DB06EDD2}"/>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2" name="Straight Connector 17">
                  <a:extLst>
                    <a:ext uri="{FF2B5EF4-FFF2-40B4-BE49-F238E27FC236}">
                      <a16:creationId xmlns:a16="http://schemas.microsoft.com/office/drawing/2014/main" id="{B04329A3-6200-4027-969B-3076E335021F}"/>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5" name="Content">
            <a:extLst>
              <a:ext uri="{FF2B5EF4-FFF2-40B4-BE49-F238E27FC236}">
                <a16:creationId xmlns:a16="http://schemas.microsoft.com/office/drawing/2014/main" id="{B3F73F81-879D-47C5-8E43-F75EACA52464}"/>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6" name="Imagen 35">
            <a:hlinkClick r:id="rId12" action="ppaction://hlinksldjump"/>
            <a:extLst>
              <a:ext uri="{FF2B5EF4-FFF2-40B4-BE49-F238E27FC236}">
                <a16:creationId xmlns:a16="http://schemas.microsoft.com/office/drawing/2014/main" id="{5CA2F778-2263-452B-8695-2BDBBD2A78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3832864591"/>
              </p:ext>
            </p:extLst>
          </p:nvPr>
        </p:nvGraphicFramePr>
        <p:xfrm>
          <a:off x="457886" y="1920349"/>
          <a:ext cx="11356060" cy="4800852"/>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D5B39F92-8FAA-401A-8AAA-A42DAB69D3C7}"/>
              </a:ext>
            </a:extLst>
          </p:cNvPr>
          <p:cNvGrpSpPr/>
          <p:nvPr/>
        </p:nvGrpSpPr>
        <p:grpSpPr>
          <a:xfrm>
            <a:off x="457886" y="1538757"/>
            <a:ext cx="1421134" cy="292388"/>
            <a:chOff x="457886" y="1538757"/>
            <a:chExt cx="1421134" cy="292388"/>
          </a:xfrm>
        </p:grpSpPr>
        <p:sp>
          <p:nvSpPr>
            <p:cNvPr id="38" name="Content">
              <a:extLst>
                <a:ext uri="{FF2B5EF4-FFF2-40B4-BE49-F238E27FC236}">
                  <a16:creationId xmlns:a16="http://schemas.microsoft.com/office/drawing/2014/main" id="{8F894AF0-E9D7-405C-AB5C-162E2E70901E}"/>
                </a:ext>
              </a:extLst>
            </p:cNvPr>
            <p:cNvSpPr txBox="1"/>
            <p:nvPr>
              <p:custDataLst>
                <p:custData r:id="rId3"/>
              </p:custDataLst>
            </p:nvPr>
          </p:nvSpPr>
          <p:spPr>
            <a:xfrm>
              <a:off x="457886" y="1538757"/>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39" name="Gráfico 38">
              <a:extLst>
                <a:ext uri="{FF2B5EF4-FFF2-40B4-BE49-F238E27FC236}">
                  <a16:creationId xmlns:a16="http://schemas.microsoft.com/office/drawing/2014/main" id="{7023393C-6D07-4CBF-98E5-9B7534CDE1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79519" y="1552636"/>
              <a:ext cx="199501" cy="252000"/>
            </a:xfrm>
            <a:prstGeom prst="rect">
              <a:avLst/>
            </a:prstGeom>
          </p:spPr>
        </p:pic>
      </p:grpSp>
    </p:spTree>
    <p:extLst>
      <p:ext uri="{BB962C8B-B14F-4D97-AF65-F5344CB8AC3E}">
        <p14:creationId xmlns:p14="http://schemas.microsoft.com/office/powerpoint/2010/main" val="217475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65"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8" action="ppaction://hlinksldjump"/>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5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4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4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4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4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4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4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3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3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3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3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3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3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2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2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2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2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2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2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1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1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1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1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1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1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hlinkClick r:id="rId71" action="ppaction://hlinksldjump"/>
              <a:extLst>
                <a:ext uri="{FF2B5EF4-FFF2-40B4-BE49-F238E27FC236}">
                  <a16:creationId xmlns:a16="http://schemas.microsoft.com/office/drawing/2014/main" id="{7E5105CF-01C2-4B2F-B04F-767E8643738E}"/>
                </a:ext>
              </a:extLst>
            </p:cNvPr>
            <p:cNvSpPr txBox="1"/>
            <p:nvPr>
              <p:custDataLst>
                <p:custData r:id="rId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hlinkClick r:id="rId71" action="ppaction://hlinksldjump"/>
              <a:extLst>
                <a:ext uri="{FF2B5EF4-FFF2-40B4-BE49-F238E27FC236}">
                  <a16:creationId xmlns:a16="http://schemas.microsoft.com/office/drawing/2014/main" id="{230ACEE0-5385-46BD-A243-13D8DFDD5E9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5430799" y="2798206"/>
              <a:ext cx="252000" cy="252000"/>
            </a:xfrm>
            <a:prstGeom prst="rect">
              <a:avLst/>
            </a:prstGeom>
          </p:spPr>
        </p:pic>
      </p:grpSp>
    </p:spTree>
    <p:extLst>
      <p:ext uri="{BB962C8B-B14F-4D97-AF65-F5344CB8AC3E}">
        <p14:creationId xmlns:p14="http://schemas.microsoft.com/office/powerpoint/2010/main" val="1380452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0"/>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9"/>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8"/>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5"/>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4"/>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7"/>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8"/>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9"/>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0"/>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1"/>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2"/>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3"/>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0"/>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1"/>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3"/>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4"/>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5"/>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6"/>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7"/>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8"/>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9"/>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6"/>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7"/>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8"/>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9"/>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0"/>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1"/>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2"/>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5"/>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8"/>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9"/>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0"/>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1"/>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2"/>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3"/>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4"/>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091F2F70-24F6-45B4-91F6-40311804CF0B}"/>
              </a:ext>
            </a:extLst>
          </p:cNvPr>
          <p:cNvGrpSpPr/>
          <p:nvPr/>
        </p:nvGrpSpPr>
        <p:grpSpPr>
          <a:xfrm>
            <a:off x="2782859" y="1299492"/>
            <a:ext cx="6626281" cy="4812595"/>
            <a:chOff x="2782859" y="1299492"/>
            <a:chExt cx="6626281" cy="4812595"/>
          </a:xfrm>
        </p:grpSpPr>
        <p:sp>
          <p:nvSpPr>
            <p:cNvPr id="157" name="Rectángulo: esquinas redondeadas 156">
              <a:extLst>
                <a:ext uri="{FF2B5EF4-FFF2-40B4-BE49-F238E27FC236}">
                  <a16:creationId xmlns:a16="http://schemas.microsoft.com/office/drawing/2014/main" id="{31EF3B62-C569-4808-947B-40C040B33EF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8" name="Grupo 157">
              <a:extLst>
                <a:ext uri="{FF2B5EF4-FFF2-40B4-BE49-F238E27FC236}">
                  <a16:creationId xmlns:a16="http://schemas.microsoft.com/office/drawing/2014/main" id="{A5AE1945-7F99-4ECB-B08C-03AC43301988}"/>
                </a:ext>
              </a:extLst>
            </p:cNvPr>
            <p:cNvGrpSpPr/>
            <p:nvPr/>
          </p:nvGrpSpPr>
          <p:grpSpPr>
            <a:xfrm>
              <a:off x="3054477" y="2001478"/>
              <a:ext cx="2317751" cy="868680"/>
              <a:chOff x="2476499" y="3048000"/>
              <a:chExt cx="2317751" cy="868680"/>
            </a:xfrm>
          </p:grpSpPr>
          <p:sp>
            <p:nvSpPr>
              <p:cNvPr id="169" name="Rectángulo: esquinas redondeadas 168">
                <a:extLst>
                  <a:ext uri="{FF2B5EF4-FFF2-40B4-BE49-F238E27FC236}">
                    <a16:creationId xmlns:a16="http://schemas.microsoft.com/office/drawing/2014/main" id="{17219C35-D9CC-46C8-9F61-7B290515FF4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0" name="Gráfico 169">
                <a:extLst>
                  <a:ext uri="{FF2B5EF4-FFF2-40B4-BE49-F238E27FC236}">
                    <a16:creationId xmlns:a16="http://schemas.microsoft.com/office/drawing/2014/main" id="{A3571FE1-3ADB-414D-8E85-42C2CAA3C5B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71" name="Content">
                <a:extLst>
                  <a:ext uri="{FF2B5EF4-FFF2-40B4-BE49-F238E27FC236}">
                    <a16:creationId xmlns:a16="http://schemas.microsoft.com/office/drawing/2014/main" id="{0DE9645A-99C9-44A2-8440-A1804FB2F602}"/>
                  </a:ext>
                </a:extLst>
              </p:cNvPr>
              <p:cNvSpPr txBox="1"/>
              <p:nvPr>
                <p:custDataLst>
                  <p:custData r:id="rId14"/>
                  <p:custData r:id="rId15"/>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Reporte</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cronograma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2" name="Gráfico 171">
                <a:extLst>
                  <a:ext uri="{FF2B5EF4-FFF2-40B4-BE49-F238E27FC236}">
                    <a16:creationId xmlns:a16="http://schemas.microsoft.com/office/drawing/2014/main" id="{35C11749-830D-4834-A141-90DCEA41995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4505648" y="3049655"/>
                <a:ext cx="252000" cy="252000"/>
              </a:xfrm>
              <a:prstGeom prst="rect">
                <a:avLst/>
              </a:prstGeom>
            </p:spPr>
          </p:pic>
        </p:grpSp>
        <p:sp>
          <p:nvSpPr>
            <p:cNvPr id="159" name="Content">
              <a:extLst>
                <a:ext uri="{FF2B5EF4-FFF2-40B4-BE49-F238E27FC236}">
                  <a16:creationId xmlns:a16="http://schemas.microsoft.com/office/drawing/2014/main" id="{99EF2422-F5D0-4E41-858F-1F8F2611D12A}"/>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0" name="Grupo 159">
              <a:extLst>
                <a:ext uri="{FF2B5EF4-FFF2-40B4-BE49-F238E27FC236}">
                  <a16:creationId xmlns:a16="http://schemas.microsoft.com/office/drawing/2014/main" id="{53788DAB-C77B-4E62-8D1B-CBDA70BB329B}"/>
                </a:ext>
              </a:extLst>
            </p:cNvPr>
            <p:cNvGrpSpPr/>
            <p:nvPr/>
          </p:nvGrpSpPr>
          <p:grpSpPr>
            <a:xfrm>
              <a:off x="3054477" y="3630843"/>
              <a:ext cx="2317751" cy="868680"/>
              <a:chOff x="470752" y="3840736"/>
              <a:chExt cx="2317751" cy="868680"/>
            </a:xfrm>
          </p:grpSpPr>
          <p:sp>
            <p:nvSpPr>
              <p:cNvPr id="165" name="Rectángulo: esquinas redondeadas 164">
                <a:extLst>
                  <a:ext uri="{FF2B5EF4-FFF2-40B4-BE49-F238E27FC236}">
                    <a16:creationId xmlns:a16="http://schemas.microsoft.com/office/drawing/2014/main" id="{B7BBC3EF-200C-4AEC-ACA4-7EBC82C41A44}"/>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6" name="Gráfico 165">
                <a:extLst>
                  <a:ext uri="{FF2B5EF4-FFF2-40B4-BE49-F238E27FC236}">
                    <a16:creationId xmlns:a16="http://schemas.microsoft.com/office/drawing/2014/main" id="{FA226F5C-3830-4016-8736-84B6F075992A}"/>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67" name="Content">
                <a:extLst>
                  <a:ext uri="{FF2B5EF4-FFF2-40B4-BE49-F238E27FC236}">
                    <a16:creationId xmlns:a16="http://schemas.microsoft.com/office/drawing/2014/main" id="{44E28537-1BD2-4AE7-9E81-D43D7AF912E9}"/>
                  </a:ext>
                </a:extLst>
              </p:cNvPr>
              <p:cNvSpPr txBox="1"/>
              <p:nvPr>
                <p:custDataLst>
                  <p:custData r:id="rId12"/>
                  <p:custData r:id="rId13"/>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Reporte</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cronograma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1911B0B7-0E68-4D85-BF2B-2453C2E3806B}"/>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2499901" y="3842391"/>
                <a:ext cx="252000" cy="252000"/>
              </a:xfrm>
              <a:prstGeom prst="rect">
                <a:avLst/>
              </a:prstGeom>
            </p:spPr>
          </p:pic>
        </p:grpSp>
        <p:sp>
          <p:nvSpPr>
            <p:cNvPr id="161" name="Content">
              <a:extLst>
                <a:ext uri="{FF2B5EF4-FFF2-40B4-BE49-F238E27FC236}">
                  <a16:creationId xmlns:a16="http://schemas.microsoft.com/office/drawing/2014/main" id="{01B583DF-B3F3-4016-95BB-F194F1B93BA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2" name="Grupo 161">
              <a:extLst>
                <a:ext uri="{FF2B5EF4-FFF2-40B4-BE49-F238E27FC236}">
                  <a16:creationId xmlns:a16="http://schemas.microsoft.com/office/drawing/2014/main" id="{00DD95B2-B437-44B9-9E6D-4FD59750C024}"/>
                </a:ext>
              </a:extLst>
            </p:cNvPr>
            <p:cNvGrpSpPr/>
            <p:nvPr>
              <p:custDataLst>
                <p:custData r:id="rId10"/>
              </p:custDataLst>
            </p:nvPr>
          </p:nvGrpSpPr>
          <p:grpSpPr>
            <a:xfrm>
              <a:off x="7791579" y="5624971"/>
              <a:ext cx="1457546" cy="292388"/>
              <a:chOff x="4760668" y="4237301"/>
              <a:chExt cx="2616422" cy="292388"/>
            </a:xfrm>
          </p:grpSpPr>
          <p:sp>
            <p:nvSpPr>
              <p:cNvPr id="163" name="Rectángulo: esquinas redondeadas 162">
                <a:extLst>
                  <a:ext uri="{FF2B5EF4-FFF2-40B4-BE49-F238E27FC236}">
                    <a16:creationId xmlns:a16="http://schemas.microsoft.com/office/drawing/2014/main" id="{D04C7898-E9D2-48C8-8503-ACD50979ECD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Content">
                <a:hlinkClick r:id="rId80" action="ppaction://hlinksldjump"/>
                <a:extLst>
                  <a:ext uri="{FF2B5EF4-FFF2-40B4-BE49-F238E27FC236}">
                    <a16:creationId xmlns:a16="http://schemas.microsoft.com/office/drawing/2014/main" id="{964597EA-3766-423D-9022-4558CBE21E7A}"/>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542277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6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6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6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6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5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5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5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5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4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4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4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4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3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3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3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3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2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2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2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2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7E5105CF-01C2-4B2F-B04F-767E8643738E}"/>
                </a:ext>
              </a:extLst>
            </p:cNvPr>
            <p:cNvSpPr txBox="1"/>
            <p:nvPr>
              <p:custDataLst>
                <p:custData r:id="rId1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extLst>
                <a:ext uri="{FF2B5EF4-FFF2-40B4-BE49-F238E27FC236}">
                  <a16:creationId xmlns:a16="http://schemas.microsoft.com/office/drawing/2014/main" id="{230ACEE0-5385-46BD-A243-13D8DFDD5E9C}"/>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5430799" y="2798206"/>
              <a:ext cx="252000" cy="252000"/>
            </a:xfrm>
            <a:prstGeom prst="rect">
              <a:avLst/>
            </a:prstGeom>
          </p:spPr>
        </p:pic>
      </p:grpSp>
      <p:grpSp>
        <p:nvGrpSpPr>
          <p:cNvPr id="38" name="Grupo 37">
            <a:extLst>
              <a:ext uri="{FF2B5EF4-FFF2-40B4-BE49-F238E27FC236}">
                <a16:creationId xmlns:a16="http://schemas.microsoft.com/office/drawing/2014/main" id="{C8C338D5-1C88-4B3E-A9BE-215DF82BF2A9}"/>
              </a:ext>
            </a:extLst>
          </p:cNvPr>
          <p:cNvGrpSpPr/>
          <p:nvPr/>
        </p:nvGrpSpPr>
        <p:grpSpPr>
          <a:xfrm>
            <a:off x="2782859" y="1299492"/>
            <a:ext cx="6626281" cy="4812595"/>
            <a:chOff x="2782859" y="1299492"/>
            <a:chExt cx="6626281" cy="4812595"/>
          </a:xfrm>
        </p:grpSpPr>
        <p:sp>
          <p:nvSpPr>
            <p:cNvPr id="161" name="Rectángulo: esquinas redondeadas 160">
              <a:extLst>
                <a:ext uri="{FF2B5EF4-FFF2-40B4-BE49-F238E27FC236}">
                  <a16:creationId xmlns:a16="http://schemas.microsoft.com/office/drawing/2014/main" id="{03B202A6-5775-4053-AA17-85B6A3DF635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CDEC2667-1C33-49AB-872A-DEA2C5BA1B51}"/>
                </a:ext>
              </a:extLst>
            </p:cNvPr>
            <p:cNvSpPr txBox="1"/>
            <p:nvPr>
              <p:custDataLst>
                <p:custData r:id="rId9"/>
              </p:custDataLst>
            </p:nvPr>
          </p:nvSpPr>
          <p:spPr>
            <a:xfrm>
              <a:off x="3049217" y="1526803"/>
              <a:ext cx="2292615"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Nueva </a:t>
              </a:r>
              <a:r>
                <a:rPr lang="en-US" sz="2200" dirty="0" err="1">
                  <a:solidFill>
                    <a:schemeClr val="bg1"/>
                  </a:solidFill>
                  <a:latin typeface="Raleway" panose="020B0503030101060003" pitchFamily="34" charset="0"/>
                  <a:ea typeface="Segoe UI" pitchFamily="34" charset="0"/>
                  <a:cs typeface="Segoe UI" pitchFamily="34" charset="0"/>
                </a:rPr>
                <a:t>actividad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6" name="Grupo 165">
              <a:extLst>
                <a:ext uri="{FF2B5EF4-FFF2-40B4-BE49-F238E27FC236}">
                  <a16:creationId xmlns:a16="http://schemas.microsoft.com/office/drawing/2014/main" id="{CA1FADA8-BF21-4642-AD7E-E6B86B572472}"/>
                </a:ext>
              </a:extLst>
            </p:cNvPr>
            <p:cNvGrpSpPr/>
            <p:nvPr>
              <p:custDataLst>
                <p:custData r:id="rId10"/>
              </p:custDataLst>
            </p:nvPr>
          </p:nvGrpSpPr>
          <p:grpSpPr>
            <a:xfrm>
              <a:off x="7791579" y="5624971"/>
              <a:ext cx="1457546" cy="292388"/>
              <a:chOff x="4760668" y="4237301"/>
              <a:chExt cx="2616422" cy="292388"/>
            </a:xfrm>
          </p:grpSpPr>
          <p:sp>
            <p:nvSpPr>
              <p:cNvPr id="167" name="Rectángulo: esquinas redondeadas 166">
                <a:extLst>
                  <a:ext uri="{FF2B5EF4-FFF2-40B4-BE49-F238E27FC236}">
                    <a16:creationId xmlns:a16="http://schemas.microsoft.com/office/drawing/2014/main" id="{9E4E1079-309A-4446-B0E3-3107A62C99B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Content">
                <a:hlinkClick r:id="rId81" action="ppaction://hlinksldjump"/>
                <a:extLst>
                  <a:ext uri="{FF2B5EF4-FFF2-40B4-BE49-F238E27FC236}">
                    <a16:creationId xmlns:a16="http://schemas.microsoft.com/office/drawing/2014/main" id="{C024B375-5A90-4B5F-A9EF-71D35A85D386}"/>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77" name="Grupo 176">
              <a:extLst>
                <a:ext uri="{FF2B5EF4-FFF2-40B4-BE49-F238E27FC236}">
                  <a16:creationId xmlns:a16="http://schemas.microsoft.com/office/drawing/2014/main" id="{87E551BB-718A-4642-9921-60EEE7FED146}"/>
                </a:ext>
              </a:extLst>
            </p:cNvPr>
            <p:cNvGrpSpPr/>
            <p:nvPr>
              <p:custDataLst>
                <p:custData r:id="rId11"/>
              </p:custDataLst>
            </p:nvPr>
          </p:nvGrpSpPr>
          <p:grpSpPr>
            <a:xfrm>
              <a:off x="3152706" y="2175561"/>
              <a:ext cx="5905904" cy="292389"/>
              <a:chOff x="3671888" y="3718559"/>
              <a:chExt cx="3557587" cy="292389"/>
            </a:xfrm>
          </p:grpSpPr>
          <p:sp>
            <p:nvSpPr>
              <p:cNvPr id="178" name="Rectángulo: esquinas redondeadas 177">
                <a:extLst>
                  <a:ext uri="{FF2B5EF4-FFF2-40B4-BE49-F238E27FC236}">
                    <a16:creationId xmlns:a16="http://schemas.microsoft.com/office/drawing/2014/main" id="{2528F9AC-1DE3-4362-B4BB-5695E102054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Content">
                <a:extLst>
                  <a:ext uri="{FF2B5EF4-FFF2-40B4-BE49-F238E27FC236}">
                    <a16:creationId xmlns:a16="http://schemas.microsoft.com/office/drawing/2014/main" id="{953E1806-F607-4883-9050-A635A93EDB3E}"/>
                  </a:ext>
                </a:extLst>
              </p:cNvPr>
              <p:cNvSpPr txBox="1"/>
              <p:nvPr>
                <p:custDataLst>
                  <p:custData r:id="rId17"/>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6" name="Grupo 35">
              <a:extLst>
                <a:ext uri="{FF2B5EF4-FFF2-40B4-BE49-F238E27FC236}">
                  <a16:creationId xmlns:a16="http://schemas.microsoft.com/office/drawing/2014/main" id="{8403E15D-7761-4CB0-9281-07556A4FC1A8}"/>
                </a:ext>
              </a:extLst>
            </p:cNvPr>
            <p:cNvGrpSpPr/>
            <p:nvPr/>
          </p:nvGrpSpPr>
          <p:grpSpPr>
            <a:xfrm>
              <a:off x="3149620" y="2603828"/>
              <a:ext cx="5908990" cy="954281"/>
              <a:chOff x="3149620" y="2603828"/>
              <a:chExt cx="5908990" cy="954281"/>
            </a:xfrm>
          </p:grpSpPr>
          <p:sp>
            <p:nvSpPr>
              <p:cNvPr id="181" name="Rectángulo: esquinas redondeadas 180">
                <a:extLst>
                  <a:ext uri="{FF2B5EF4-FFF2-40B4-BE49-F238E27FC236}">
                    <a16:creationId xmlns:a16="http://schemas.microsoft.com/office/drawing/2014/main" id="{020BCA42-E18C-490C-93DD-A38DF806D00F}"/>
                  </a:ext>
                </a:extLst>
              </p:cNvPr>
              <p:cNvSpPr/>
              <p:nvPr/>
            </p:nvSpPr>
            <p:spPr>
              <a:xfrm>
                <a:off x="3149622" y="2603829"/>
                <a:ext cx="5908988" cy="954280"/>
              </a:xfrm>
              <a:prstGeom prst="roundRect">
                <a:avLst>
                  <a:gd name="adj" fmla="val 4247"/>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Content">
                <a:extLst>
                  <a:ext uri="{FF2B5EF4-FFF2-40B4-BE49-F238E27FC236}">
                    <a16:creationId xmlns:a16="http://schemas.microsoft.com/office/drawing/2014/main" id="{65DE0F62-BF1D-4285-9E36-A1E04CEBE35E}"/>
                  </a:ext>
                </a:extLst>
              </p:cNvPr>
              <p:cNvSpPr txBox="1"/>
              <p:nvPr>
                <p:custDataLst>
                  <p:custData r:id="rId16"/>
                </p:custDataLst>
              </p:nvPr>
            </p:nvSpPr>
            <p:spPr>
              <a:xfrm>
                <a:off x="3149620" y="2603828"/>
                <a:ext cx="3619674"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Descripción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83" name="Calendar">
              <a:extLst>
                <a:ext uri="{FF2B5EF4-FFF2-40B4-BE49-F238E27FC236}">
                  <a16:creationId xmlns:a16="http://schemas.microsoft.com/office/drawing/2014/main" id="{5096F954-A4AA-4A0A-AF88-F8C48CB16395}"/>
                </a:ext>
              </a:extLst>
            </p:cNvPr>
            <p:cNvGrpSpPr/>
            <p:nvPr>
              <p:custDataLst>
                <p:custData r:id="rId12"/>
              </p:custDataLst>
            </p:nvPr>
          </p:nvGrpSpPr>
          <p:grpSpPr>
            <a:xfrm>
              <a:off x="3148780" y="3876677"/>
              <a:ext cx="2018223" cy="1382260"/>
              <a:chOff x="3646492" y="2684275"/>
              <a:chExt cx="1851017" cy="1489451"/>
            </a:xfrm>
          </p:grpSpPr>
          <p:sp>
            <p:nvSpPr>
              <p:cNvPr id="184" name="Border">
                <a:extLst>
                  <a:ext uri="{FF2B5EF4-FFF2-40B4-BE49-F238E27FC236}">
                    <a16:creationId xmlns:a16="http://schemas.microsoft.com/office/drawing/2014/main" id="{57F3D4DA-D226-4700-8B19-681AA301FBB3}"/>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185" name="RightArrow">
                <a:extLst>
                  <a:ext uri="{FF2B5EF4-FFF2-40B4-BE49-F238E27FC236}">
                    <a16:creationId xmlns:a16="http://schemas.microsoft.com/office/drawing/2014/main" id="{29049020-FFA7-4452-8F30-26338B685D13}"/>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6" name="LeftArrow">
                <a:extLst>
                  <a:ext uri="{FF2B5EF4-FFF2-40B4-BE49-F238E27FC236}">
                    <a16:creationId xmlns:a16="http://schemas.microsoft.com/office/drawing/2014/main" id="{17DFA7DA-72F0-4442-82A6-322EA6515D46}"/>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7" name="MonthYear">
                <a:extLst>
                  <a:ext uri="{FF2B5EF4-FFF2-40B4-BE49-F238E27FC236}">
                    <a16:creationId xmlns:a16="http://schemas.microsoft.com/office/drawing/2014/main" id="{F988BC6E-B5BA-412E-BE22-2B54DFB3014C}"/>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188" name="AutoShape 6">
                <a:extLst>
                  <a:ext uri="{FF2B5EF4-FFF2-40B4-BE49-F238E27FC236}">
                    <a16:creationId xmlns:a16="http://schemas.microsoft.com/office/drawing/2014/main" id="{57D11A84-DAE1-4BB5-848A-678CE47384CF}"/>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189" name="DateGrid">
                <a:extLst>
                  <a:ext uri="{FF2B5EF4-FFF2-40B4-BE49-F238E27FC236}">
                    <a16:creationId xmlns:a16="http://schemas.microsoft.com/office/drawing/2014/main" id="{9EBE54B4-6134-4B5A-97E8-323E18FD01D9}"/>
                  </a:ext>
                </a:extLst>
              </p:cNvPr>
              <p:cNvGrpSpPr/>
              <p:nvPr/>
            </p:nvGrpSpPr>
            <p:grpSpPr>
              <a:xfrm>
                <a:off x="3779199" y="2977629"/>
                <a:ext cx="1625241" cy="1123709"/>
                <a:chOff x="3779199" y="2977629"/>
                <a:chExt cx="1625241" cy="1123709"/>
              </a:xfrm>
            </p:grpSpPr>
            <p:sp>
              <p:nvSpPr>
                <p:cNvPr id="190" name="Rectangle 8">
                  <a:extLst>
                    <a:ext uri="{FF2B5EF4-FFF2-40B4-BE49-F238E27FC236}">
                      <a16:creationId xmlns:a16="http://schemas.microsoft.com/office/drawing/2014/main" id="{051720DE-58BD-4A60-BAE3-2E047CF27E3E}"/>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1" name="Rectangle 9">
                  <a:extLst>
                    <a:ext uri="{FF2B5EF4-FFF2-40B4-BE49-F238E27FC236}">
                      <a16:creationId xmlns:a16="http://schemas.microsoft.com/office/drawing/2014/main" id="{55A81AAA-2370-4CFF-9E2E-667197DA6670}"/>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2" name="Rectangle 10">
                  <a:extLst>
                    <a:ext uri="{FF2B5EF4-FFF2-40B4-BE49-F238E27FC236}">
                      <a16:creationId xmlns:a16="http://schemas.microsoft.com/office/drawing/2014/main" id="{05B3E322-0306-4582-9F3B-4FFE166BC586}"/>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3" name="Rectangle 11">
                  <a:extLst>
                    <a:ext uri="{FF2B5EF4-FFF2-40B4-BE49-F238E27FC236}">
                      <a16:creationId xmlns:a16="http://schemas.microsoft.com/office/drawing/2014/main" id="{5F2BA460-17B5-46E0-92B2-CDD3E6052444}"/>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4" name="Rectangle 12">
                  <a:extLst>
                    <a:ext uri="{FF2B5EF4-FFF2-40B4-BE49-F238E27FC236}">
                      <a16:creationId xmlns:a16="http://schemas.microsoft.com/office/drawing/2014/main" id="{F11AE212-A860-4092-BB18-749E6963F917}"/>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5" name="Rectangle 13">
                  <a:extLst>
                    <a:ext uri="{FF2B5EF4-FFF2-40B4-BE49-F238E27FC236}">
                      <a16:creationId xmlns:a16="http://schemas.microsoft.com/office/drawing/2014/main" id="{14195CD2-3569-4B3C-B6B1-FD04E846D8E5}"/>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6" name="Rectangle 14">
                  <a:extLst>
                    <a:ext uri="{FF2B5EF4-FFF2-40B4-BE49-F238E27FC236}">
                      <a16:creationId xmlns:a16="http://schemas.microsoft.com/office/drawing/2014/main" id="{E75916CA-267F-45A5-A8DC-95AA26D944F8}"/>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7" name="Rectangle 15">
                  <a:extLst>
                    <a:ext uri="{FF2B5EF4-FFF2-40B4-BE49-F238E27FC236}">
                      <a16:creationId xmlns:a16="http://schemas.microsoft.com/office/drawing/2014/main" id="{9A17A97C-AFFD-4F47-B849-DC17DD8AE7C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8" name="Rectangle 16">
                  <a:extLst>
                    <a:ext uri="{FF2B5EF4-FFF2-40B4-BE49-F238E27FC236}">
                      <a16:creationId xmlns:a16="http://schemas.microsoft.com/office/drawing/2014/main" id="{E2801CA4-1FAD-4E9A-B4A6-AEAB009D6F17}"/>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9" name="Rectangle 17">
                  <a:extLst>
                    <a:ext uri="{FF2B5EF4-FFF2-40B4-BE49-F238E27FC236}">
                      <a16:creationId xmlns:a16="http://schemas.microsoft.com/office/drawing/2014/main" id="{284806DF-5E18-4F3A-8BFF-4F41AEF99D99}"/>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0" name="Rectangle 18">
                  <a:extLst>
                    <a:ext uri="{FF2B5EF4-FFF2-40B4-BE49-F238E27FC236}">
                      <a16:creationId xmlns:a16="http://schemas.microsoft.com/office/drawing/2014/main" id="{198A6ABA-09B3-45BD-9259-F222013028C8}"/>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1" name="Rectangle 19">
                  <a:extLst>
                    <a:ext uri="{FF2B5EF4-FFF2-40B4-BE49-F238E27FC236}">
                      <a16:creationId xmlns:a16="http://schemas.microsoft.com/office/drawing/2014/main" id="{4F8DD7F0-6D92-4527-9971-C74CC4CEC0E4}"/>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2" name="Rectangle 20">
                  <a:extLst>
                    <a:ext uri="{FF2B5EF4-FFF2-40B4-BE49-F238E27FC236}">
                      <a16:creationId xmlns:a16="http://schemas.microsoft.com/office/drawing/2014/main" id="{EB800D0B-B0D3-4B42-8C0D-F1607273C894}"/>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3" name="Rectangle 21">
                  <a:extLst>
                    <a:ext uri="{FF2B5EF4-FFF2-40B4-BE49-F238E27FC236}">
                      <a16:creationId xmlns:a16="http://schemas.microsoft.com/office/drawing/2014/main" id="{25133BA1-BACF-47F0-9A68-CAB94B025055}"/>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4" name="Rectangle 22">
                  <a:extLst>
                    <a:ext uri="{FF2B5EF4-FFF2-40B4-BE49-F238E27FC236}">
                      <a16:creationId xmlns:a16="http://schemas.microsoft.com/office/drawing/2014/main" id="{53122F23-E829-4AA9-860D-9AE8BB6E0847}"/>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5" name="Rectangle 23">
                  <a:extLst>
                    <a:ext uri="{FF2B5EF4-FFF2-40B4-BE49-F238E27FC236}">
                      <a16:creationId xmlns:a16="http://schemas.microsoft.com/office/drawing/2014/main" id="{A6620C0F-0009-4676-A2F8-0FDE55988492}"/>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6" name="Rectangle 24">
                  <a:extLst>
                    <a:ext uri="{FF2B5EF4-FFF2-40B4-BE49-F238E27FC236}">
                      <a16:creationId xmlns:a16="http://schemas.microsoft.com/office/drawing/2014/main" id="{3F4F7FDC-9E35-446F-9A26-374023C3D0A5}"/>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7" name="Rectangle 25">
                  <a:extLst>
                    <a:ext uri="{FF2B5EF4-FFF2-40B4-BE49-F238E27FC236}">
                      <a16:creationId xmlns:a16="http://schemas.microsoft.com/office/drawing/2014/main" id="{F29C1356-5C18-47A4-845A-C60A401D3A4F}"/>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8" name="Rectangle 26">
                  <a:extLst>
                    <a:ext uri="{FF2B5EF4-FFF2-40B4-BE49-F238E27FC236}">
                      <a16:creationId xmlns:a16="http://schemas.microsoft.com/office/drawing/2014/main" id="{7BA71073-A5FF-4A14-8B25-434D5A03381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9" name="Rectangle 27">
                  <a:extLst>
                    <a:ext uri="{FF2B5EF4-FFF2-40B4-BE49-F238E27FC236}">
                      <a16:creationId xmlns:a16="http://schemas.microsoft.com/office/drawing/2014/main" id="{6D71B435-0825-416B-B0E2-65E62342F7A9}"/>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0" name="Rectangle 28">
                  <a:extLst>
                    <a:ext uri="{FF2B5EF4-FFF2-40B4-BE49-F238E27FC236}">
                      <a16:creationId xmlns:a16="http://schemas.microsoft.com/office/drawing/2014/main" id="{594C6038-1492-4ED2-B481-227E00E0DD92}"/>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1" name="Rectangle 29">
                  <a:extLst>
                    <a:ext uri="{FF2B5EF4-FFF2-40B4-BE49-F238E27FC236}">
                      <a16:creationId xmlns:a16="http://schemas.microsoft.com/office/drawing/2014/main" id="{D6BF1AEC-C01C-425C-A2D9-E82F1E56A221}"/>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2" name="Rectangle 30">
                  <a:extLst>
                    <a:ext uri="{FF2B5EF4-FFF2-40B4-BE49-F238E27FC236}">
                      <a16:creationId xmlns:a16="http://schemas.microsoft.com/office/drawing/2014/main" id="{D6338130-6A06-4748-B14E-723EA8BCF58A}"/>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3" name="Rectangle 31">
                  <a:extLst>
                    <a:ext uri="{FF2B5EF4-FFF2-40B4-BE49-F238E27FC236}">
                      <a16:creationId xmlns:a16="http://schemas.microsoft.com/office/drawing/2014/main" id="{DB22B8CA-F466-4E7D-B19E-C674ED4D11CC}"/>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4" name="Rectangle 32">
                  <a:extLst>
                    <a:ext uri="{FF2B5EF4-FFF2-40B4-BE49-F238E27FC236}">
                      <a16:creationId xmlns:a16="http://schemas.microsoft.com/office/drawing/2014/main" id="{65175C0E-7BCD-4C36-884C-28B5126A1729}"/>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5" name="Rectangle 33">
                  <a:extLst>
                    <a:ext uri="{FF2B5EF4-FFF2-40B4-BE49-F238E27FC236}">
                      <a16:creationId xmlns:a16="http://schemas.microsoft.com/office/drawing/2014/main" id="{75B296F5-C476-4902-AE07-B3707D357728}"/>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6" name="Rectangle 34">
                  <a:extLst>
                    <a:ext uri="{FF2B5EF4-FFF2-40B4-BE49-F238E27FC236}">
                      <a16:creationId xmlns:a16="http://schemas.microsoft.com/office/drawing/2014/main" id="{7426FE37-BC9B-4D05-8B0D-054828FB4EED}"/>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7" name="Rectangle 35">
                  <a:extLst>
                    <a:ext uri="{FF2B5EF4-FFF2-40B4-BE49-F238E27FC236}">
                      <a16:creationId xmlns:a16="http://schemas.microsoft.com/office/drawing/2014/main" id="{E3763ED3-A575-4484-8AAD-EBAB195CC422}"/>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8" name="Rectangle 36">
                  <a:extLst>
                    <a:ext uri="{FF2B5EF4-FFF2-40B4-BE49-F238E27FC236}">
                      <a16:creationId xmlns:a16="http://schemas.microsoft.com/office/drawing/2014/main" id="{9AA36896-38E7-4FEC-8F8E-04462FD47CAA}"/>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9" name="Rectangle 37">
                  <a:extLst>
                    <a:ext uri="{FF2B5EF4-FFF2-40B4-BE49-F238E27FC236}">
                      <a16:creationId xmlns:a16="http://schemas.microsoft.com/office/drawing/2014/main" id="{7F3438F1-51FE-48C1-84EC-17DBEA015E29}"/>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0" name="Rectangle 38">
                  <a:extLst>
                    <a:ext uri="{FF2B5EF4-FFF2-40B4-BE49-F238E27FC236}">
                      <a16:creationId xmlns:a16="http://schemas.microsoft.com/office/drawing/2014/main" id="{B378ED4B-8D7E-43B6-BF41-0E2621041AA3}"/>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1" name="Rectangle 39">
                  <a:extLst>
                    <a:ext uri="{FF2B5EF4-FFF2-40B4-BE49-F238E27FC236}">
                      <a16:creationId xmlns:a16="http://schemas.microsoft.com/office/drawing/2014/main" id="{218AB511-0B00-4035-82E0-672946119F44}"/>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2" name="Rectangle 40">
                  <a:extLst>
                    <a:ext uri="{FF2B5EF4-FFF2-40B4-BE49-F238E27FC236}">
                      <a16:creationId xmlns:a16="http://schemas.microsoft.com/office/drawing/2014/main" id="{D296AFF1-2409-4132-BE09-01853F5A054F}"/>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3" name="Rectangle 41">
                  <a:extLst>
                    <a:ext uri="{FF2B5EF4-FFF2-40B4-BE49-F238E27FC236}">
                      <a16:creationId xmlns:a16="http://schemas.microsoft.com/office/drawing/2014/main" id="{6344011D-764A-406E-AED0-72A0C2D98442}"/>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4" name="Rectangle 42">
                  <a:extLst>
                    <a:ext uri="{FF2B5EF4-FFF2-40B4-BE49-F238E27FC236}">
                      <a16:creationId xmlns:a16="http://schemas.microsoft.com/office/drawing/2014/main" id="{4421E007-24CA-4AD5-A6EC-E8C68FAA315C}"/>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5" name="Rectangle 43">
                  <a:extLst>
                    <a:ext uri="{FF2B5EF4-FFF2-40B4-BE49-F238E27FC236}">
                      <a16:creationId xmlns:a16="http://schemas.microsoft.com/office/drawing/2014/main" id="{B2C9D956-70EF-43C1-BB67-57AC4E2815B4}"/>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6" name="Rectangle 44">
                  <a:extLst>
                    <a:ext uri="{FF2B5EF4-FFF2-40B4-BE49-F238E27FC236}">
                      <a16:creationId xmlns:a16="http://schemas.microsoft.com/office/drawing/2014/main" id="{98F48C1A-3593-4306-9863-FD2543678705}"/>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7" name="Rectangle 45">
                  <a:extLst>
                    <a:ext uri="{FF2B5EF4-FFF2-40B4-BE49-F238E27FC236}">
                      <a16:creationId xmlns:a16="http://schemas.microsoft.com/office/drawing/2014/main" id="{3BBAA208-3AFA-4C04-8BEE-EE2A936D453A}"/>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8" name="Rectangle 46">
                  <a:extLst>
                    <a:ext uri="{FF2B5EF4-FFF2-40B4-BE49-F238E27FC236}">
                      <a16:creationId xmlns:a16="http://schemas.microsoft.com/office/drawing/2014/main" id="{78E6CF7C-B133-4291-945E-77D797313644}"/>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9" name="Rectangle 47">
                  <a:extLst>
                    <a:ext uri="{FF2B5EF4-FFF2-40B4-BE49-F238E27FC236}">
                      <a16:creationId xmlns:a16="http://schemas.microsoft.com/office/drawing/2014/main" id="{B97A0DC8-BF22-4F12-93A2-74A03D7733C7}"/>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0" name="Rectangle 48">
                  <a:extLst>
                    <a:ext uri="{FF2B5EF4-FFF2-40B4-BE49-F238E27FC236}">
                      <a16:creationId xmlns:a16="http://schemas.microsoft.com/office/drawing/2014/main" id="{B7F68E76-19AB-411B-A9E4-4CAA32141801}"/>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1" name="Rectangle 49">
                  <a:extLst>
                    <a:ext uri="{FF2B5EF4-FFF2-40B4-BE49-F238E27FC236}">
                      <a16:creationId xmlns:a16="http://schemas.microsoft.com/office/drawing/2014/main" id="{ED1DCB3E-895F-405D-9923-ADC8DAE928AD}"/>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2" name="Rectangle 50">
                  <a:extLst>
                    <a:ext uri="{FF2B5EF4-FFF2-40B4-BE49-F238E27FC236}">
                      <a16:creationId xmlns:a16="http://schemas.microsoft.com/office/drawing/2014/main" id="{BE467676-2B4C-40E4-B03D-8C0B1AE82FFA}"/>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3" name="Rectangle 51">
                  <a:extLst>
                    <a:ext uri="{FF2B5EF4-FFF2-40B4-BE49-F238E27FC236}">
                      <a16:creationId xmlns:a16="http://schemas.microsoft.com/office/drawing/2014/main" id="{7BE44E5F-6587-42FF-A214-0EB825E2C6D9}"/>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4" name="Rectangle 52">
                  <a:extLst>
                    <a:ext uri="{FF2B5EF4-FFF2-40B4-BE49-F238E27FC236}">
                      <a16:creationId xmlns:a16="http://schemas.microsoft.com/office/drawing/2014/main" id="{3EACD2FE-433B-4299-9086-1B411E5D9815}"/>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5" name="Rectangle 53">
                  <a:extLst>
                    <a:ext uri="{FF2B5EF4-FFF2-40B4-BE49-F238E27FC236}">
                      <a16:creationId xmlns:a16="http://schemas.microsoft.com/office/drawing/2014/main" id="{FCAE1529-F8D9-4F9E-BA39-C01D509B93FA}"/>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6" name="Rectangle 54">
                  <a:extLst>
                    <a:ext uri="{FF2B5EF4-FFF2-40B4-BE49-F238E27FC236}">
                      <a16:creationId xmlns:a16="http://schemas.microsoft.com/office/drawing/2014/main" id="{3D189D84-140D-4EB7-A8C7-4F0D29114234}"/>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7" name="Rectangle 55">
                  <a:extLst>
                    <a:ext uri="{FF2B5EF4-FFF2-40B4-BE49-F238E27FC236}">
                      <a16:creationId xmlns:a16="http://schemas.microsoft.com/office/drawing/2014/main" id="{45B62277-613E-4A0F-BC39-6A11D0524669}"/>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8" name="Rectangle 56">
                  <a:extLst>
                    <a:ext uri="{FF2B5EF4-FFF2-40B4-BE49-F238E27FC236}">
                      <a16:creationId xmlns:a16="http://schemas.microsoft.com/office/drawing/2014/main" id="{6A7B3D92-8DF6-43DE-8779-D5FA80457953}"/>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9" name="Rectangle 57">
                  <a:extLst>
                    <a:ext uri="{FF2B5EF4-FFF2-40B4-BE49-F238E27FC236}">
                      <a16:creationId xmlns:a16="http://schemas.microsoft.com/office/drawing/2014/main" id="{229D12B4-EDDA-4AA1-B371-E107D4A762BA}"/>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grpSp>
          <p:nvGrpSpPr>
            <p:cNvPr id="240" name="Calendar">
              <a:extLst>
                <a:ext uri="{FF2B5EF4-FFF2-40B4-BE49-F238E27FC236}">
                  <a16:creationId xmlns:a16="http://schemas.microsoft.com/office/drawing/2014/main" id="{80B37D15-B44F-4275-BF88-BBFC95B1979F}"/>
                </a:ext>
              </a:extLst>
            </p:cNvPr>
            <p:cNvGrpSpPr/>
            <p:nvPr>
              <p:custDataLst>
                <p:custData r:id="rId13"/>
              </p:custDataLst>
            </p:nvPr>
          </p:nvGrpSpPr>
          <p:grpSpPr>
            <a:xfrm>
              <a:off x="5299929" y="3871874"/>
              <a:ext cx="2018223" cy="1387061"/>
              <a:chOff x="3646492" y="2684275"/>
              <a:chExt cx="1851017" cy="1489451"/>
            </a:xfrm>
          </p:grpSpPr>
          <p:sp>
            <p:nvSpPr>
              <p:cNvPr id="241" name="Border">
                <a:extLst>
                  <a:ext uri="{FF2B5EF4-FFF2-40B4-BE49-F238E27FC236}">
                    <a16:creationId xmlns:a16="http://schemas.microsoft.com/office/drawing/2014/main" id="{F8785969-0816-40AA-BAC5-D4FD453E6ACA}"/>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242" name="RightArrow">
                <a:extLst>
                  <a:ext uri="{FF2B5EF4-FFF2-40B4-BE49-F238E27FC236}">
                    <a16:creationId xmlns:a16="http://schemas.microsoft.com/office/drawing/2014/main" id="{445DD2B7-F526-41B8-9038-ED3A5E0B30D9}"/>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3" name="LeftArrow">
                <a:extLst>
                  <a:ext uri="{FF2B5EF4-FFF2-40B4-BE49-F238E27FC236}">
                    <a16:creationId xmlns:a16="http://schemas.microsoft.com/office/drawing/2014/main" id="{8CC49E57-B596-4048-B4DC-5882B47D4EC9}"/>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4" name="MonthYear">
                <a:extLst>
                  <a:ext uri="{FF2B5EF4-FFF2-40B4-BE49-F238E27FC236}">
                    <a16:creationId xmlns:a16="http://schemas.microsoft.com/office/drawing/2014/main" id="{F05FD990-0775-4E15-94FB-FD7680EBA369}"/>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245" name="AutoShape 6">
                <a:extLst>
                  <a:ext uri="{FF2B5EF4-FFF2-40B4-BE49-F238E27FC236}">
                    <a16:creationId xmlns:a16="http://schemas.microsoft.com/office/drawing/2014/main" id="{9498FCBE-29EF-455D-BB17-6B4852B7C746}"/>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246" name="DateGrid">
                <a:extLst>
                  <a:ext uri="{FF2B5EF4-FFF2-40B4-BE49-F238E27FC236}">
                    <a16:creationId xmlns:a16="http://schemas.microsoft.com/office/drawing/2014/main" id="{54A8C519-0D10-4635-ABCE-280E8FDADB41}"/>
                  </a:ext>
                </a:extLst>
              </p:cNvPr>
              <p:cNvGrpSpPr/>
              <p:nvPr/>
            </p:nvGrpSpPr>
            <p:grpSpPr>
              <a:xfrm>
                <a:off x="3779199" y="2977629"/>
                <a:ext cx="1625241" cy="1123709"/>
                <a:chOff x="3779199" y="2977629"/>
                <a:chExt cx="1625241" cy="1123709"/>
              </a:xfrm>
            </p:grpSpPr>
            <p:sp>
              <p:nvSpPr>
                <p:cNvPr id="247" name="Rectangle 8">
                  <a:extLst>
                    <a:ext uri="{FF2B5EF4-FFF2-40B4-BE49-F238E27FC236}">
                      <a16:creationId xmlns:a16="http://schemas.microsoft.com/office/drawing/2014/main" id="{8C03A82F-6B38-4654-84B7-C0EA02420E37}"/>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8" name="Rectangle 9">
                  <a:extLst>
                    <a:ext uri="{FF2B5EF4-FFF2-40B4-BE49-F238E27FC236}">
                      <a16:creationId xmlns:a16="http://schemas.microsoft.com/office/drawing/2014/main" id="{71444CE9-B836-4540-8361-FDBC88C468AE}"/>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9" name="Rectangle 10">
                  <a:extLst>
                    <a:ext uri="{FF2B5EF4-FFF2-40B4-BE49-F238E27FC236}">
                      <a16:creationId xmlns:a16="http://schemas.microsoft.com/office/drawing/2014/main" id="{88728180-8FFA-40ED-A527-C3723E075395}"/>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0" name="Rectangle 11">
                  <a:extLst>
                    <a:ext uri="{FF2B5EF4-FFF2-40B4-BE49-F238E27FC236}">
                      <a16:creationId xmlns:a16="http://schemas.microsoft.com/office/drawing/2014/main" id="{BE4A6EC8-162C-48D6-9314-D6EE453D7F78}"/>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1" name="Rectangle 12">
                  <a:extLst>
                    <a:ext uri="{FF2B5EF4-FFF2-40B4-BE49-F238E27FC236}">
                      <a16:creationId xmlns:a16="http://schemas.microsoft.com/office/drawing/2014/main" id="{2EA1C857-D4F6-439B-A71B-A07C10F27DFC}"/>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2" name="Rectangle 13">
                  <a:extLst>
                    <a:ext uri="{FF2B5EF4-FFF2-40B4-BE49-F238E27FC236}">
                      <a16:creationId xmlns:a16="http://schemas.microsoft.com/office/drawing/2014/main" id="{F3750D4E-9BD7-4B4E-8944-045A10224726}"/>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3" name="Rectangle 14">
                  <a:extLst>
                    <a:ext uri="{FF2B5EF4-FFF2-40B4-BE49-F238E27FC236}">
                      <a16:creationId xmlns:a16="http://schemas.microsoft.com/office/drawing/2014/main" id="{ECA095FE-B79F-49EF-96AA-02035DBFB10B}"/>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4" name="Rectangle 15">
                  <a:extLst>
                    <a:ext uri="{FF2B5EF4-FFF2-40B4-BE49-F238E27FC236}">
                      <a16:creationId xmlns:a16="http://schemas.microsoft.com/office/drawing/2014/main" id="{A02F47F2-B92A-4534-B2E9-4E713EC4EB0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5" name="Rectangle 16">
                  <a:extLst>
                    <a:ext uri="{FF2B5EF4-FFF2-40B4-BE49-F238E27FC236}">
                      <a16:creationId xmlns:a16="http://schemas.microsoft.com/office/drawing/2014/main" id="{BDCB6656-6D22-4B01-8763-BBF09FBCB871}"/>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6" name="Rectangle 17">
                  <a:extLst>
                    <a:ext uri="{FF2B5EF4-FFF2-40B4-BE49-F238E27FC236}">
                      <a16:creationId xmlns:a16="http://schemas.microsoft.com/office/drawing/2014/main" id="{9B72CB40-7963-4479-BE1C-099B24CA1DA7}"/>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7" name="Rectangle 18">
                  <a:extLst>
                    <a:ext uri="{FF2B5EF4-FFF2-40B4-BE49-F238E27FC236}">
                      <a16:creationId xmlns:a16="http://schemas.microsoft.com/office/drawing/2014/main" id="{D75C5A4F-7BDB-45E5-8B64-0C0E441AD9DB}"/>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8" name="Rectangle 19">
                  <a:extLst>
                    <a:ext uri="{FF2B5EF4-FFF2-40B4-BE49-F238E27FC236}">
                      <a16:creationId xmlns:a16="http://schemas.microsoft.com/office/drawing/2014/main" id="{1CB34B52-A7E8-494A-8738-139648CF2AF9}"/>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9" name="Rectangle 20">
                  <a:extLst>
                    <a:ext uri="{FF2B5EF4-FFF2-40B4-BE49-F238E27FC236}">
                      <a16:creationId xmlns:a16="http://schemas.microsoft.com/office/drawing/2014/main" id="{8F3A8584-0A72-45B3-8194-58006CFB0951}"/>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0" name="Rectangle 21">
                  <a:extLst>
                    <a:ext uri="{FF2B5EF4-FFF2-40B4-BE49-F238E27FC236}">
                      <a16:creationId xmlns:a16="http://schemas.microsoft.com/office/drawing/2014/main" id="{29CA4580-088C-46F9-8F37-A26A8AB0163B}"/>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1" name="Rectangle 22">
                  <a:extLst>
                    <a:ext uri="{FF2B5EF4-FFF2-40B4-BE49-F238E27FC236}">
                      <a16:creationId xmlns:a16="http://schemas.microsoft.com/office/drawing/2014/main" id="{4612F61B-8392-4856-89B1-687E06328656}"/>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2" name="Rectangle 23">
                  <a:extLst>
                    <a:ext uri="{FF2B5EF4-FFF2-40B4-BE49-F238E27FC236}">
                      <a16:creationId xmlns:a16="http://schemas.microsoft.com/office/drawing/2014/main" id="{F759D99A-631B-4BA9-BA95-EF33A39181CF}"/>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3" name="Rectangle 24">
                  <a:extLst>
                    <a:ext uri="{FF2B5EF4-FFF2-40B4-BE49-F238E27FC236}">
                      <a16:creationId xmlns:a16="http://schemas.microsoft.com/office/drawing/2014/main" id="{4C813BAF-1BBA-4C0E-9206-5EFB531659EE}"/>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4" name="Rectangle 25">
                  <a:extLst>
                    <a:ext uri="{FF2B5EF4-FFF2-40B4-BE49-F238E27FC236}">
                      <a16:creationId xmlns:a16="http://schemas.microsoft.com/office/drawing/2014/main" id="{A72F56A0-F553-4216-9D8B-56B22693E248}"/>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5" name="Rectangle 26">
                  <a:extLst>
                    <a:ext uri="{FF2B5EF4-FFF2-40B4-BE49-F238E27FC236}">
                      <a16:creationId xmlns:a16="http://schemas.microsoft.com/office/drawing/2014/main" id="{029876A3-776B-44CA-89F6-99015E0C1FF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6" name="Rectangle 27">
                  <a:extLst>
                    <a:ext uri="{FF2B5EF4-FFF2-40B4-BE49-F238E27FC236}">
                      <a16:creationId xmlns:a16="http://schemas.microsoft.com/office/drawing/2014/main" id="{985E94A2-0916-464D-8378-2E1C61D91734}"/>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7" name="Rectangle 28">
                  <a:extLst>
                    <a:ext uri="{FF2B5EF4-FFF2-40B4-BE49-F238E27FC236}">
                      <a16:creationId xmlns:a16="http://schemas.microsoft.com/office/drawing/2014/main" id="{52FCC69A-CB8B-4B6C-86AD-9A40CF153858}"/>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8" name="Rectangle 29">
                  <a:extLst>
                    <a:ext uri="{FF2B5EF4-FFF2-40B4-BE49-F238E27FC236}">
                      <a16:creationId xmlns:a16="http://schemas.microsoft.com/office/drawing/2014/main" id="{C96FE951-D5D0-44A6-A56F-C5F0ECC98C29}"/>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2" name="Rectangle 30">
                  <a:extLst>
                    <a:ext uri="{FF2B5EF4-FFF2-40B4-BE49-F238E27FC236}">
                      <a16:creationId xmlns:a16="http://schemas.microsoft.com/office/drawing/2014/main" id="{73FE6EE2-4378-4A74-A504-36B27515BE37}"/>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3" name="Rectangle 31">
                  <a:extLst>
                    <a:ext uri="{FF2B5EF4-FFF2-40B4-BE49-F238E27FC236}">
                      <a16:creationId xmlns:a16="http://schemas.microsoft.com/office/drawing/2014/main" id="{26A5A2E6-1C02-4B3E-BAFD-91E72F27A5C0}"/>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4" name="Rectangle 32">
                  <a:extLst>
                    <a:ext uri="{FF2B5EF4-FFF2-40B4-BE49-F238E27FC236}">
                      <a16:creationId xmlns:a16="http://schemas.microsoft.com/office/drawing/2014/main" id="{FBE5AE71-821F-42DF-9694-1755BF5ADF72}"/>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5" name="Rectangle 33">
                  <a:extLst>
                    <a:ext uri="{FF2B5EF4-FFF2-40B4-BE49-F238E27FC236}">
                      <a16:creationId xmlns:a16="http://schemas.microsoft.com/office/drawing/2014/main" id="{652C794D-B113-406E-9C77-F16A42BBE64A}"/>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6" name="Rectangle 34">
                  <a:extLst>
                    <a:ext uri="{FF2B5EF4-FFF2-40B4-BE49-F238E27FC236}">
                      <a16:creationId xmlns:a16="http://schemas.microsoft.com/office/drawing/2014/main" id="{0F1F02EF-B56B-4B83-BF50-43E535E3E111}"/>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7" name="Rectangle 35">
                  <a:extLst>
                    <a:ext uri="{FF2B5EF4-FFF2-40B4-BE49-F238E27FC236}">
                      <a16:creationId xmlns:a16="http://schemas.microsoft.com/office/drawing/2014/main" id="{3CF8A2DE-EE67-46E8-AA88-337606795B8E}"/>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8" name="Rectangle 36">
                  <a:extLst>
                    <a:ext uri="{FF2B5EF4-FFF2-40B4-BE49-F238E27FC236}">
                      <a16:creationId xmlns:a16="http://schemas.microsoft.com/office/drawing/2014/main" id="{F66085C7-295C-4011-8467-AA9E4C98A4F0}"/>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9" name="Rectangle 37">
                  <a:extLst>
                    <a:ext uri="{FF2B5EF4-FFF2-40B4-BE49-F238E27FC236}">
                      <a16:creationId xmlns:a16="http://schemas.microsoft.com/office/drawing/2014/main" id="{81C68DDA-211A-4745-8E4A-BBC7A70AF4B7}"/>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0" name="Rectangle 38">
                  <a:extLst>
                    <a:ext uri="{FF2B5EF4-FFF2-40B4-BE49-F238E27FC236}">
                      <a16:creationId xmlns:a16="http://schemas.microsoft.com/office/drawing/2014/main" id="{27A89FEF-F856-4CC0-B8DA-3A0B83D817C2}"/>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1" name="Rectangle 39">
                  <a:extLst>
                    <a:ext uri="{FF2B5EF4-FFF2-40B4-BE49-F238E27FC236}">
                      <a16:creationId xmlns:a16="http://schemas.microsoft.com/office/drawing/2014/main" id="{96E1981C-F0F1-476E-BA04-85B1B28EC6BC}"/>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2" name="Rectangle 40">
                  <a:extLst>
                    <a:ext uri="{FF2B5EF4-FFF2-40B4-BE49-F238E27FC236}">
                      <a16:creationId xmlns:a16="http://schemas.microsoft.com/office/drawing/2014/main" id="{1384E0D8-6313-4F86-B90E-1E44293C0608}"/>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3" name="Rectangle 41">
                  <a:extLst>
                    <a:ext uri="{FF2B5EF4-FFF2-40B4-BE49-F238E27FC236}">
                      <a16:creationId xmlns:a16="http://schemas.microsoft.com/office/drawing/2014/main" id="{78ED1E3E-4ACA-4EEC-9EEA-83B639A54759}"/>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4" name="Rectangle 42">
                  <a:extLst>
                    <a:ext uri="{FF2B5EF4-FFF2-40B4-BE49-F238E27FC236}">
                      <a16:creationId xmlns:a16="http://schemas.microsoft.com/office/drawing/2014/main" id="{BF7C009D-1AAE-4618-9B55-DE9BE0E93A1E}"/>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5" name="Rectangle 43">
                  <a:extLst>
                    <a:ext uri="{FF2B5EF4-FFF2-40B4-BE49-F238E27FC236}">
                      <a16:creationId xmlns:a16="http://schemas.microsoft.com/office/drawing/2014/main" id="{BBD96F48-C655-435C-8BFE-5B6B6F46EAE7}"/>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6" name="Rectangle 44">
                  <a:extLst>
                    <a:ext uri="{FF2B5EF4-FFF2-40B4-BE49-F238E27FC236}">
                      <a16:creationId xmlns:a16="http://schemas.microsoft.com/office/drawing/2014/main" id="{098921B3-D6C1-46E4-AE06-CC4B5A24B54D}"/>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7" name="Rectangle 45">
                  <a:extLst>
                    <a:ext uri="{FF2B5EF4-FFF2-40B4-BE49-F238E27FC236}">
                      <a16:creationId xmlns:a16="http://schemas.microsoft.com/office/drawing/2014/main" id="{1EB33B83-2301-4E27-8BF1-81937ECD808C}"/>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8" name="Rectangle 46">
                  <a:extLst>
                    <a:ext uri="{FF2B5EF4-FFF2-40B4-BE49-F238E27FC236}">
                      <a16:creationId xmlns:a16="http://schemas.microsoft.com/office/drawing/2014/main" id="{BF074757-F9A4-4D0C-96A9-A44284697D1E}"/>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9" name="Rectangle 47">
                  <a:extLst>
                    <a:ext uri="{FF2B5EF4-FFF2-40B4-BE49-F238E27FC236}">
                      <a16:creationId xmlns:a16="http://schemas.microsoft.com/office/drawing/2014/main" id="{FCC3F800-1E7B-4932-85F9-81A5B553B516}"/>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0" name="Rectangle 48">
                  <a:extLst>
                    <a:ext uri="{FF2B5EF4-FFF2-40B4-BE49-F238E27FC236}">
                      <a16:creationId xmlns:a16="http://schemas.microsoft.com/office/drawing/2014/main" id="{706C91A5-729F-4B15-A563-EA611B6E3F84}"/>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1" name="Rectangle 49">
                  <a:extLst>
                    <a:ext uri="{FF2B5EF4-FFF2-40B4-BE49-F238E27FC236}">
                      <a16:creationId xmlns:a16="http://schemas.microsoft.com/office/drawing/2014/main" id="{38CAEB8F-E167-4EC5-80D9-AA4BFC5274F4}"/>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2" name="Rectangle 50">
                  <a:extLst>
                    <a:ext uri="{FF2B5EF4-FFF2-40B4-BE49-F238E27FC236}">
                      <a16:creationId xmlns:a16="http://schemas.microsoft.com/office/drawing/2014/main" id="{05F1B62B-0527-456D-A8C2-B8E5D4F3F7CC}"/>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3" name="Rectangle 51">
                  <a:extLst>
                    <a:ext uri="{FF2B5EF4-FFF2-40B4-BE49-F238E27FC236}">
                      <a16:creationId xmlns:a16="http://schemas.microsoft.com/office/drawing/2014/main" id="{E42A6209-8A16-4A54-A64F-799B7300FE5C}"/>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4" name="Rectangle 52">
                  <a:extLst>
                    <a:ext uri="{FF2B5EF4-FFF2-40B4-BE49-F238E27FC236}">
                      <a16:creationId xmlns:a16="http://schemas.microsoft.com/office/drawing/2014/main" id="{8294457D-4A04-4F49-9932-8C8DCE9071F9}"/>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5" name="Rectangle 53">
                  <a:extLst>
                    <a:ext uri="{FF2B5EF4-FFF2-40B4-BE49-F238E27FC236}">
                      <a16:creationId xmlns:a16="http://schemas.microsoft.com/office/drawing/2014/main" id="{F15E8831-0813-48BF-BAF0-9D31DA32BC00}"/>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6" name="Rectangle 54">
                  <a:extLst>
                    <a:ext uri="{FF2B5EF4-FFF2-40B4-BE49-F238E27FC236}">
                      <a16:creationId xmlns:a16="http://schemas.microsoft.com/office/drawing/2014/main" id="{5846E981-996E-40FA-A4C8-DF98233F7C0A}"/>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7" name="Rectangle 55">
                  <a:extLst>
                    <a:ext uri="{FF2B5EF4-FFF2-40B4-BE49-F238E27FC236}">
                      <a16:creationId xmlns:a16="http://schemas.microsoft.com/office/drawing/2014/main" id="{218E44B3-B450-47A0-B5D3-090B90E42470}"/>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8" name="Rectangle 56">
                  <a:extLst>
                    <a:ext uri="{FF2B5EF4-FFF2-40B4-BE49-F238E27FC236}">
                      <a16:creationId xmlns:a16="http://schemas.microsoft.com/office/drawing/2014/main" id="{A262BED1-2AD2-4DD2-8E4B-78236F605841}"/>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9" name="Rectangle 57">
                  <a:extLst>
                    <a:ext uri="{FF2B5EF4-FFF2-40B4-BE49-F238E27FC236}">
                      <a16:creationId xmlns:a16="http://schemas.microsoft.com/office/drawing/2014/main" id="{51DEE893-42B6-4460-975E-9C91EDE09318}"/>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sp>
          <p:nvSpPr>
            <p:cNvPr id="300" name="Content">
              <a:extLst>
                <a:ext uri="{FF2B5EF4-FFF2-40B4-BE49-F238E27FC236}">
                  <a16:creationId xmlns:a16="http://schemas.microsoft.com/office/drawing/2014/main" id="{56745E66-33DE-4A58-96A8-E4F1F50CF614}"/>
                </a:ext>
              </a:extLst>
            </p:cNvPr>
            <p:cNvSpPr txBox="1"/>
            <p:nvPr>
              <p:custDataLst>
                <p:custData r:id="rId14"/>
              </p:custDataLst>
            </p:nvPr>
          </p:nvSpPr>
          <p:spPr>
            <a:xfrm>
              <a:off x="3050472" y="3551567"/>
              <a:ext cx="7409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Inicio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301" name="Content">
              <a:extLst>
                <a:ext uri="{FF2B5EF4-FFF2-40B4-BE49-F238E27FC236}">
                  <a16:creationId xmlns:a16="http://schemas.microsoft.com/office/drawing/2014/main" id="{7FAA392B-A43D-4466-980C-DA907CF895A7}"/>
                </a:ext>
              </a:extLst>
            </p:cNvPr>
            <p:cNvSpPr txBox="1"/>
            <p:nvPr>
              <p:custDataLst>
                <p:custData r:id="rId15"/>
              </p:custDataLst>
            </p:nvPr>
          </p:nvSpPr>
          <p:spPr>
            <a:xfrm>
              <a:off x="5198329" y="3570915"/>
              <a:ext cx="505267"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Fin</a:t>
              </a:r>
            </a:p>
          </p:txBody>
        </p:sp>
      </p:grpSp>
    </p:spTree>
    <p:extLst>
      <p:ext uri="{BB962C8B-B14F-4D97-AF65-F5344CB8AC3E}">
        <p14:creationId xmlns:p14="http://schemas.microsoft.com/office/powerpoint/2010/main" val="1970568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19"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2"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F9F818D-5F16-4DB4-9D3D-C6DDB3E54EF3}"/>
              </a:ext>
            </a:extLst>
          </p:cNvPr>
          <p:cNvGrpSpPr/>
          <p:nvPr/>
        </p:nvGrpSpPr>
        <p:grpSpPr>
          <a:xfrm>
            <a:off x="2672468" y="2253139"/>
            <a:ext cx="1954534" cy="292388"/>
            <a:chOff x="2672468" y="2253139"/>
            <a:chExt cx="1954534"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7"/>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892238" y="1746520"/>
            <a:ext cx="252000" cy="252000"/>
          </a:xfrm>
          <a:prstGeom prst="rect">
            <a:avLst/>
          </a:prstGeom>
        </p:spPr>
      </p:pic>
    </p:spTree>
    <p:extLst>
      <p:ext uri="{BB962C8B-B14F-4D97-AF65-F5344CB8AC3E}">
        <p14:creationId xmlns:p14="http://schemas.microsoft.com/office/powerpoint/2010/main" val="342677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CD78176E-3741-4A5C-932B-3B67E5F1D7DC}"/>
              </a:ext>
            </a:extLst>
          </p:cNvPr>
          <p:cNvGrpSpPr/>
          <p:nvPr/>
        </p:nvGrpSpPr>
        <p:grpSpPr>
          <a:xfrm>
            <a:off x="2782859" y="1299492"/>
            <a:ext cx="6626281" cy="4812595"/>
            <a:chOff x="2782859" y="1299492"/>
            <a:chExt cx="6626281" cy="4812595"/>
          </a:xfrm>
        </p:grpSpPr>
        <p:grpSp>
          <p:nvGrpSpPr>
            <p:cNvPr id="2" name="Grupo 1">
              <a:extLst>
                <a:ext uri="{FF2B5EF4-FFF2-40B4-BE49-F238E27FC236}">
                  <a16:creationId xmlns:a16="http://schemas.microsoft.com/office/drawing/2014/main" id="{4576B63A-819F-48D8-8BE7-66DC2E2B1951}"/>
                </a:ext>
              </a:extLst>
            </p:cNvPr>
            <p:cNvGrpSpPr/>
            <p:nvPr/>
          </p:nvGrpSpPr>
          <p:grpSpPr>
            <a:xfrm>
              <a:off x="2782859" y="1299492"/>
              <a:ext cx="6626281" cy="4812595"/>
              <a:chOff x="2782859" y="1299492"/>
              <a:chExt cx="6626281" cy="4812595"/>
            </a:xfrm>
          </p:grpSpPr>
          <p:sp>
            <p:nvSpPr>
              <p:cNvPr id="55" name="Rectángulo: esquinas redondeadas 54">
                <a:extLst>
                  <a:ext uri="{FF2B5EF4-FFF2-40B4-BE49-F238E27FC236}">
                    <a16:creationId xmlns:a16="http://schemas.microsoft.com/office/drawing/2014/main" id="{7F670255-8C60-426C-A10E-E3EDE8CA72ED}"/>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6" name="Grupo 55">
                <a:extLst>
                  <a:ext uri="{FF2B5EF4-FFF2-40B4-BE49-F238E27FC236}">
                    <a16:creationId xmlns:a16="http://schemas.microsoft.com/office/drawing/2014/main" id="{0A6687BB-0062-4743-B3E9-853B71D59471}"/>
                  </a:ext>
                </a:extLst>
              </p:cNvPr>
              <p:cNvGrpSpPr/>
              <p:nvPr/>
            </p:nvGrpSpPr>
            <p:grpSpPr>
              <a:xfrm>
                <a:off x="3054477" y="2001478"/>
                <a:ext cx="2317751" cy="868680"/>
                <a:chOff x="2476499" y="3048000"/>
                <a:chExt cx="2317751" cy="868680"/>
              </a:xfrm>
            </p:grpSpPr>
            <p:sp>
              <p:nvSpPr>
                <p:cNvPr id="67" name="Rectángulo: esquinas redondeadas 66">
                  <a:extLst>
                    <a:ext uri="{FF2B5EF4-FFF2-40B4-BE49-F238E27FC236}">
                      <a16:creationId xmlns:a16="http://schemas.microsoft.com/office/drawing/2014/main" id="{3B9274E3-09A1-4EFF-A59F-B0DE4DF11E3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8" name="Gráfico 67">
                  <a:extLst>
                    <a:ext uri="{FF2B5EF4-FFF2-40B4-BE49-F238E27FC236}">
                      <a16:creationId xmlns:a16="http://schemas.microsoft.com/office/drawing/2014/main" id="{452FABD9-A2A6-4DEA-BE14-AE77CB9DC2C5}"/>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69" name="Content">
                  <a:extLst>
                    <a:ext uri="{FF2B5EF4-FFF2-40B4-BE49-F238E27FC236}">
                      <a16:creationId xmlns:a16="http://schemas.microsoft.com/office/drawing/2014/main" id="{5565AF20-7DB0-49C6-A5AB-ADEC904AB79A}"/>
                    </a:ext>
                  </a:extLst>
                </p:cNvPr>
                <p:cNvSpPr txBox="1"/>
                <p:nvPr>
                  <p:custDataLst>
                    <p:custData r:id="rId17"/>
                    <p:custData r:id="rId18"/>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0" name="Gráfico 69">
                  <a:extLst>
                    <a:ext uri="{FF2B5EF4-FFF2-40B4-BE49-F238E27FC236}">
                      <a16:creationId xmlns:a16="http://schemas.microsoft.com/office/drawing/2014/main" id="{B12029E3-2AC9-4430-9331-C48A55CD14CC}"/>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505648" y="3049655"/>
                  <a:ext cx="252000" cy="252000"/>
                </a:xfrm>
                <a:prstGeom prst="rect">
                  <a:avLst/>
                </a:prstGeom>
              </p:spPr>
            </p:pic>
          </p:grpSp>
          <p:sp>
            <p:nvSpPr>
              <p:cNvPr id="57" name="Content">
                <a:extLst>
                  <a:ext uri="{FF2B5EF4-FFF2-40B4-BE49-F238E27FC236}">
                    <a16:creationId xmlns:a16="http://schemas.microsoft.com/office/drawing/2014/main" id="{8889F6EC-7968-45C5-B574-89288E902D7B}"/>
                  </a:ext>
                </a:extLst>
              </p:cNvPr>
              <p:cNvSpPr txBox="1"/>
              <p:nvPr>
                <p:custDataLst>
                  <p:custData r:id="rId7"/>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854B49CE-2F19-45A1-8A3C-A0316F79C9DF}"/>
                  </a:ext>
                </a:extLst>
              </p:cNvPr>
              <p:cNvGrpSpPr/>
              <p:nvPr/>
            </p:nvGrpSpPr>
            <p:grpSpPr>
              <a:xfrm>
                <a:off x="3054477" y="3630843"/>
                <a:ext cx="2317751" cy="868680"/>
                <a:chOff x="470752" y="3840736"/>
                <a:chExt cx="2317751" cy="868680"/>
              </a:xfrm>
            </p:grpSpPr>
            <p:sp>
              <p:nvSpPr>
                <p:cNvPr id="63" name="Rectángulo: esquinas redondeadas 62">
                  <a:extLst>
                    <a:ext uri="{FF2B5EF4-FFF2-40B4-BE49-F238E27FC236}">
                      <a16:creationId xmlns:a16="http://schemas.microsoft.com/office/drawing/2014/main" id="{FF3782B1-6F0A-4C20-AB04-D200DCBC4ADC}"/>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4" name="Gráfico 63">
                  <a:extLst>
                    <a:ext uri="{FF2B5EF4-FFF2-40B4-BE49-F238E27FC236}">
                      <a16:creationId xmlns:a16="http://schemas.microsoft.com/office/drawing/2014/main" id="{C699A04D-04ED-4DDE-B6E2-51E555764CC3}"/>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5" name="Content">
                  <a:extLst>
                    <a:ext uri="{FF2B5EF4-FFF2-40B4-BE49-F238E27FC236}">
                      <a16:creationId xmlns:a16="http://schemas.microsoft.com/office/drawing/2014/main" id="{099C4DA2-DB7D-441F-9B96-D86F00CD79E8}"/>
                    </a:ext>
                  </a:extLst>
                </p:cNvPr>
                <p:cNvSpPr txBox="1"/>
                <p:nvPr>
                  <p:custDataLst>
                    <p:custData r:id="rId15"/>
                    <p:custData r:id="rId16"/>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6" name="Gráfico 65">
                  <a:extLst>
                    <a:ext uri="{FF2B5EF4-FFF2-40B4-BE49-F238E27FC236}">
                      <a16:creationId xmlns:a16="http://schemas.microsoft.com/office/drawing/2014/main" id="{FC2E1278-0BC6-4350-9B77-95F9A970EAA7}"/>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499901" y="3842391"/>
                  <a:ext cx="252000" cy="252000"/>
                </a:xfrm>
                <a:prstGeom prst="rect">
                  <a:avLst/>
                </a:prstGeom>
              </p:spPr>
            </p:pic>
          </p:grpSp>
          <p:sp>
            <p:nvSpPr>
              <p:cNvPr id="59" name="Content">
                <a:extLst>
                  <a:ext uri="{FF2B5EF4-FFF2-40B4-BE49-F238E27FC236}">
                    <a16:creationId xmlns:a16="http://schemas.microsoft.com/office/drawing/2014/main" id="{2EC7C858-B797-4B4D-94EB-9792887C4129}"/>
                  </a:ext>
                </a:extLst>
              </p:cNvPr>
              <p:cNvSpPr txBox="1"/>
              <p:nvPr>
                <p:custDataLst>
                  <p:custData r:id="rId8"/>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0" name="Grupo 59">
                <a:extLst>
                  <a:ext uri="{FF2B5EF4-FFF2-40B4-BE49-F238E27FC236}">
                    <a16:creationId xmlns:a16="http://schemas.microsoft.com/office/drawing/2014/main" id="{F4A140CF-FC84-4EEA-8FC8-8FAE116EE44A}"/>
                  </a:ext>
                </a:extLst>
              </p:cNvPr>
              <p:cNvGrpSpPr/>
              <p:nvPr>
                <p:custDataLst>
                  <p:custData r:id="rId9"/>
                </p:custDataLst>
              </p:nvPr>
            </p:nvGrpSpPr>
            <p:grpSpPr>
              <a:xfrm>
                <a:off x="7791579" y="5624971"/>
                <a:ext cx="1457546" cy="292388"/>
                <a:chOff x="4760668" y="4237301"/>
                <a:chExt cx="2616422" cy="292388"/>
              </a:xfrm>
            </p:grpSpPr>
            <p:sp>
              <p:nvSpPr>
                <p:cNvPr id="61" name="Rectángulo: esquinas redondeadas 60">
                  <a:extLst>
                    <a:ext uri="{FF2B5EF4-FFF2-40B4-BE49-F238E27FC236}">
                      <a16:creationId xmlns:a16="http://schemas.microsoft.com/office/drawing/2014/main" id="{1B7EE786-87B7-48CA-BB4F-B636BD37D85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Content">
                  <a:hlinkClick r:id="rId45" action="ppaction://hlinksldjump"/>
                  <a:extLst>
                    <a:ext uri="{FF2B5EF4-FFF2-40B4-BE49-F238E27FC236}">
                      <a16:creationId xmlns:a16="http://schemas.microsoft.com/office/drawing/2014/main" id="{C45DFDF4-2027-4F80-A8FC-0F541907D42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1" name="Grupo 70">
                <a:extLst>
                  <a:ext uri="{FF2B5EF4-FFF2-40B4-BE49-F238E27FC236}">
                    <a16:creationId xmlns:a16="http://schemas.microsoft.com/office/drawing/2014/main" id="{FF28E884-8076-42C1-8F97-F6FD328B5F0C}"/>
                  </a:ext>
                </a:extLst>
              </p:cNvPr>
              <p:cNvGrpSpPr/>
              <p:nvPr/>
            </p:nvGrpSpPr>
            <p:grpSpPr>
              <a:xfrm>
                <a:off x="5473828" y="2001478"/>
                <a:ext cx="2317751" cy="868680"/>
                <a:chOff x="2476499" y="3048000"/>
                <a:chExt cx="2317751" cy="868680"/>
              </a:xfrm>
            </p:grpSpPr>
            <p:sp>
              <p:nvSpPr>
                <p:cNvPr id="72" name="Rectángulo: esquinas redondeadas 71">
                  <a:extLst>
                    <a:ext uri="{FF2B5EF4-FFF2-40B4-BE49-F238E27FC236}">
                      <a16:creationId xmlns:a16="http://schemas.microsoft.com/office/drawing/2014/main" id="{EC05D175-EBF7-4483-8DAF-43F568E5F0C8}"/>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3" name="Gráfico 72">
                  <a:extLst>
                    <a:ext uri="{FF2B5EF4-FFF2-40B4-BE49-F238E27FC236}">
                      <a16:creationId xmlns:a16="http://schemas.microsoft.com/office/drawing/2014/main" id="{6D458347-26A6-4024-B05E-1E70F8F9E96E}"/>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4" name="Content">
                  <a:extLst>
                    <a:ext uri="{FF2B5EF4-FFF2-40B4-BE49-F238E27FC236}">
                      <a16:creationId xmlns:a16="http://schemas.microsoft.com/office/drawing/2014/main" id="{A49E0470-F638-402C-A7FC-F1F513CC344C}"/>
                    </a:ext>
                  </a:extLst>
                </p:cNvPr>
                <p:cNvSpPr txBox="1"/>
                <p:nvPr>
                  <p:custDataLst>
                    <p:custData r:id="rId12"/>
                    <p:custData r:id="rId13"/>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Observaciones</a:t>
                  </a:r>
                  <a:r>
                    <a:rPr lang="en-US" sz="1600" dirty="0">
                      <a:solidFill>
                        <a:srgbClr val="000000"/>
                      </a:solidFill>
                      <a:latin typeface="Raleway" panose="020B0503030101060003" pitchFamily="34" charset="0"/>
                      <a:ea typeface="Segoe UI" pitchFamily="34" charset="0"/>
                      <a:cs typeface="Segoe UI" pitchFamily="34" charset="0"/>
                    </a:rPr>
                    <a:t> del org…</a:t>
                  </a:r>
                </a:p>
              </p:txBody>
            </p:sp>
            <p:pic>
              <p:nvPicPr>
                <p:cNvPr id="75" name="Gráfico 74">
                  <a:extLst>
                    <a:ext uri="{FF2B5EF4-FFF2-40B4-BE49-F238E27FC236}">
                      <a16:creationId xmlns:a16="http://schemas.microsoft.com/office/drawing/2014/main" id="{8B991970-4CD4-41AA-9382-AE68A52C297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505648" y="3049655"/>
                  <a:ext cx="252000" cy="252000"/>
                </a:xfrm>
                <a:prstGeom prst="rect">
                  <a:avLst/>
                </a:prstGeom>
              </p:spPr>
            </p:pic>
          </p:grpSp>
          <p:grpSp>
            <p:nvGrpSpPr>
              <p:cNvPr id="76" name="Grupo 75">
                <a:extLst>
                  <a:ext uri="{FF2B5EF4-FFF2-40B4-BE49-F238E27FC236}">
                    <a16:creationId xmlns:a16="http://schemas.microsoft.com/office/drawing/2014/main" id="{7B5796E1-9515-4A6D-AA94-6521401D927A}"/>
                  </a:ext>
                </a:extLst>
              </p:cNvPr>
              <p:cNvGrpSpPr/>
              <p:nvPr/>
            </p:nvGrpSpPr>
            <p:grpSpPr>
              <a:xfrm>
                <a:off x="5473828" y="3630843"/>
                <a:ext cx="2317751" cy="868680"/>
                <a:chOff x="2890103" y="3840736"/>
                <a:chExt cx="2317751" cy="868680"/>
              </a:xfrm>
            </p:grpSpPr>
            <p:sp>
              <p:nvSpPr>
                <p:cNvPr id="79" name="Rectángulo: esquinas redondeadas 78">
                  <a:extLst>
                    <a:ext uri="{FF2B5EF4-FFF2-40B4-BE49-F238E27FC236}">
                      <a16:creationId xmlns:a16="http://schemas.microsoft.com/office/drawing/2014/main" id="{6BDD4550-AFE5-441B-A049-3306075E5CB9}"/>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80" name="Gráfico 79">
                  <a:extLst>
                    <a:ext uri="{FF2B5EF4-FFF2-40B4-BE49-F238E27FC236}">
                      <a16:creationId xmlns:a16="http://schemas.microsoft.com/office/drawing/2014/main" id="{DD2D9549-BDD3-4F3F-8132-2B693350A819}"/>
                    </a:ext>
                  </a:extLst>
                </p:cNvPr>
                <p:cNvPicPr>
                  <a:picLocks noChangeAspect="1"/>
                </p:cNvPicPr>
                <p:nvPr/>
              </p:nvPicPr>
              <p:blipFill>
                <a:blip r:embed="rId39">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81" name="Content">
                  <a:extLst>
                    <a:ext uri="{FF2B5EF4-FFF2-40B4-BE49-F238E27FC236}">
                      <a16:creationId xmlns:a16="http://schemas.microsoft.com/office/drawing/2014/main" id="{9CD48678-7BFC-477C-93B3-748CD4476009}"/>
                    </a:ext>
                  </a:extLst>
                </p:cNvPr>
                <p:cNvSpPr txBox="1"/>
                <p:nvPr>
                  <p:custDataLst>
                    <p:custData r:id="rId10"/>
                    <p:custData r:id="rId11"/>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Observaciones</a:t>
                  </a:r>
                  <a:r>
                    <a:rPr lang="en-US" sz="1600" dirty="0">
                      <a:solidFill>
                        <a:schemeClr val="bg1">
                          <a:lumMod val="50000"/>
                        </a:schemeClr>
                      </a:solidFill>
                      <a:latin typeface="Raleway" panose="020B0503030101060003" pitchFamily="34" charset="0"/>
                      <a:ea typeface="Segoe UI" pitchFamily="34" charset="0"/>
                      <a:cs typeface="Segoe UI" pitchFamily="34" charset="0"/>
                    </a:rPr>
                    <a:t> del org…</a:t>
                  </a:r>
                </a:p>
              </p:txBody>
            </p:sp>
            <p:pic>
              <p:nvPicPr>
                <p:cNvPr id="82" name="Gráfico 81">
                  <a:extLst>
                    <a:ext uri="{FF2B5EF4-FFF2-40B4-BE49-F238E27FC236}">
                      <a16:creationId xmlns:a16="http://schemas.microsoft.com/office/drawing/2014/main" id="{2CE0C15D-6D4D-4219-9F41-28C44D9A7E05}"/>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4920841" y="3842391"/>
                  <a:ext cx="252000" cy="252000"/>
                </a:xfrm>
                <a:prstGeom prst="rect">
                  <a:avLst/>
                </a:prstGeom>
              </p:spPr>
            </p:pic>
          </p:grpSp>
        </p:grpSp>
        <p:grpSp>
          <p:nvGrpSpPr>
            <p:cNvPr id="89" name="Grupo 88">
              <a:extLst>
                <a:ext uri="{FF2B5EF4-FFF2-40B4-BE49-F238E27FC236}">
                  <a16:creationId xmlns:a16="http://schemas.microsoft.com/office/drawing/2014/main" id="{E64873F1-E75E-46B1-827B-3813C499C3F5}"/>
                </a:ext>
              </a:extLst>
            </p:cNvPr>
            <p:cNvGrpSpPr/>
            <p:nvPr/>
          </p:nvGrpSpPr>
          <p:grpSpPr>
            <a:xfrm rot="5400000">
              <a:off x="5991859" y="-25135"/>
              <a:ext cx="180002" cy="6065287"/>
              <a:chOff x="10045700" y="1993900"/>
              <a:chExt cx="180002" cy="4533900"/>
            </a:xfrm>
          </p:grpSpPr>
          <p:sp>
            <p:nvSpPr>
              <p:cNvPr id="90" name="Rectángulo: esquinas redondeadas 89">
                <a:extLst>
                  <a:ext uri="{FF2B5EF4-FFF2-40B4-BE49-F238E27FC236}">
                    <a16:creationId xmlns:a16="http://schemas.microsoft.com/office/drawing/2014/main" id="{AFFFD178-4E0F-45C9-AB9F-470D6464AA9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esquinas redondeadas 90">
                <a:extLst>
                  <a:ext uri="{FF2B5EF4-FFF2-40B4-BE49-F238E27FC236}">
                    <a16:creationId xmlns:a16="http://schemas.microsoft.com/office/drawing/2014/main" id="{3ED32A22-B8C9-4F8E-8EAC-8C65CB9B4D05}"/>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92" name="Grupo 91">
              <a:extLst>
                <a:ext uri="{FF2B5EF4-FFF2-40B4-BE49-F238E27FC236}">
                  <a16:creationId xmlns:a16="http://schemas.microsoft.com/office/drawing/2014/main" id="{86DB97FC-61EB-4802-9681-5C2FF038B2B2}"/>
                </a:ext>
              </a:extLst>
            </p:cNvPr>
            <p:cNvGrpSpPr/>
            <p:nvPr/>
          </p:nvGrpSpPr>
          <p:grpSpPr>
            <a:xfrm rot="5400000">
              <a:off x="5991860" y="1609950"/>
              <a:ext cx="180000" cy="6065286"/>
              <a:chOff x="10045700" y="1993900"/>
              <a:chExt cx="180000" cy="4533900"/>
            </a:xfrm>
          </p:grpSpPr>
          <p:sp>
            <p:nvSpPr>
              <p:cNvPr id="93" name="Rectángulo: esquinas redondeadas 92">
                <a:extLst>
                  <a:ext uri="{FF2B5EF4-FFF2-40B4-BE49-F238E27FC236}">
                    <a16:creationId xmlns:a16="http://schemas.microsoft.com/office/drawing/2014/main" id="{CF5C9EC8-FF3A-4516-BBDB-44E12DC0AA6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E023199E-C255-4BC8-9C59-A957E81FB3BD}"/>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323732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27846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19"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2"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121949" y="2267018"/>
            <a:ext cx="252000" cy="252000"/>
          </a:xfrm>
          <a:prstGeom prst="rect">
            <a:avLst/>
          </a:prstGeom>
        </p:spPr>
      </p:pic>
      <p:grpSp>
        <p:nvGrpSpPr>
          <p:cNvPr id="80" name="Grupo 79">
            <a:extLst>
              <a:ext uri="{FF2B5EF4-FFF2-40B4-BE49-F238E27FC236}">
                <a16:creationId xmlns:a16="http://schemas.microsoft.com/office/drawing/2014/main" id="{13838396-743E-428F-9A25-51B3CF90F690}"/>
              </a:ext>
            </a:extLst>
          </p:cNvPr>
          <p:cNvGrpSpPr/>
          <p:nvPr>
            <p:custDataLst>
              <p:custData r:id="rId6"/>
            </p:custDataLst>
          </p:nvPr>
        </p:nvGrpSpPr>
        <p:grpSpPr>
          <a:xfrm>
            <a:off x="470752" y="2591693"/>
            <a:ext cx="11246910" cy="3979918"/>
            <a:chOff x="3671888" y="3718560"/>
            <a:chExt cx="3557587"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7"/>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427501" y="2267018"/>
              <a:ext cx="199501" cy="252000"/>
            </a:xfrm>
            <a:prstGeom prst="rect">
              <a:avLst/>
            </a:prstGeom>
          </p:spPr>
        </p:pic>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455839" y="3025174"/>
            <a:ext cx="180000" cy="3471714"/>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813F7BAE-C781-40C8-A822-E0DCB083B1D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872938" y="1746520"/>
            <a:ext cx="252000" cy="252000"/>
          </a:xfrm>
          <a:prstGeom prst="rect">
            <a:avLst/>
          </a:prstGeom>
        </p:spPr>
      </p:pic>
    </p:spTree>
    <p:extLst>
      <p:ext uri="{BB962C8B-B14F-4D97-AF65-F5344CB8AC3E}">
        <p14:creationId xmlns:p14="http://schemas.microsoft.com/office/powerpoint/2010/main" val="1506106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0"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3" action="ppaction://hlinksldjump"/>
              <a:extLst>
                <a:ext uri="{FF2B5EF4-FFF2-40B4-BE49-F238E27FC236}">
                  <a16:creationId xmlns:a16="http://schemas.microsoft.com/office/drawing/2014/main" id="{E63BC99B-E73F-4F66-868B-2E3094EB5B9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121949" y="2267018"/>
            <a:ext cx="252000" cy="252000"/>
          </a:xfrm>
          <a:prstGeom prst="rect">
            <a:avLst/>
          </a:prstGeom>
        </p:spPr>
      </p:pic>
      <p:grpSp>
        <p:nvGrpSpPr>
          <p:cNvPr id="80" name="Grupo 79">
            <a:extLst>
              <a:ext uri="{FF2B5EF4-FFF2-40B4-BE49-F238E27FC236}">
                <a16:creationId xmlns:a16="http://schemas.microsoft.com/office/drawing/2014/main" id="{13838396-743E-428F-9A25-51B3CF90F690}"/>
              </a:ext>
            </a:extLst>
          </p:cNvPr>
          <p:cNvGrpSpPr/>
          <p:nvPr>
            <p:custDataLst>
              <p:custData r:id="rId6"/>
            </p:custDataLst>
          </p:nvPr>
        </p:nvGrpSpPr>
        <p:grpSpPr>
          <a:xfrm>
            <a:off x="470752" y="2591693"/>
            <a:ext cx="11246910" cy="3979918"/>
            <a:chOff x="3671888" y="3718560"/>
            <a:chExt cx="3557587"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20"/>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19"/>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27501" y="2267018"/>
              <a:ext cx="199501" cy="252000"/>
            </a:xfrm>
            <a:prstGeom prst="rect">
              <a:avLst/>
            </a:prstGeom>
          </p:spPr>
        </p:pic>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455839" y="3025174"/>
            <a:ext cx="180000" cy="3471714"/>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7" name="Grupo 56">
            <a:extLst>
              <a:ext uri="{FF2B5EF4-FFF2-40B4-BE49-F238E27FC236}">
                <a16:creationId xmlns:a16="http://schemas.microsoft.com/office/drawing/2014/main" id="{2749B4B0-C42E-463A-A06A-505552FB61B8}"/>
              </a:ext>
            </a:extLst>
          </p:cNvPr>
          <p:cNvGrpSpPr/>
          <p:nvPr/>
        </p:nvGrpSpPr>
        <p:grpSpPr>
          <a:xfrm>
            <a:off x="2782859" y="1299492"/>
            <a:ext cx="6626281" cy="4812595"/>
            <a:chOff x="2782859" y="1299492"/>
            <a:chExt cx="6626281" cy="4812595"/>
          </a:xfrm>
        </p:grpSpPr>
        <p:grpSp>
          <p:nvGrpSpPr>
            <p:cNvPr id="58" name="Grupo 57">
              <a:extLst>
                <a:ext uri="{FF2B5EF4-FFF2-40B4-BE49-F238E27FC236}">
                  <a16:creationId xmlns:a16="http://schemas.microsoft.com/office/drawing/2014/main" id="{DE42F5EA-9C50-4CEF-8997-1CAF386A67FC}"/>
                </a:ext>
              </a:extLst>
            </p:cNvPr>
            <p:cNvGrpSpPr/>
            <p:nvPr/>
          </p:nvGrpSpPr>
          <p:grpSpPr>
            <a:xfrm>
              <a:off x="2782859" y="1299492"/>
              <a:ext cx="6626281" cy="4812595"/>
              <a:chOff x="2782859" y="1299492"/>
              <a:chExt cx="6626281" cy="4812595"/>
            </a:xfrm>
          </p:grpSpPr>
          <p:sp>
            <p:nvSpPr>
              <p:cNvPr id="65" name="Rectángulo: esquinas redondeadas 64">
                <a:extLst>
                  <a:ext uri="{FF2B5EF4-FFF2-40B4-BE49-F238E27FC236}">
                    <a16:creationId xmlns:a16="http://schemas.microsoft.com/office/drawing/2014/main" id="{1E5F9094-558C-4A75-A77D-E3A0B2A1DFF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66" name="Grupo 65">
                <a:extLst>
                  <a:ext uri="{FF2B5EF4-FFF2-40B4-BE49-F238E27FC236}">
                    <a16:creationId xmlns:a16="http://schemas.microsoft.com/office/drawing/2014/main" id="{60B4C7B3-088D-4703-925A-71A4F5F2DD5C}"/>
                  </a:ext>
                </a:extLst>
              </p:cNvPr>
              <p:cNvGrpSpPr/>
              <p:nvPr/>
            </p:nvGrpSpPr>
            <p:grpSpPr>
              <a:xfrm>
                <a:off x="3054477" y="2001478"/>
                <a:ext cx="2317751" cy="868680"/>
                <a:chOff x="2476499" y="3048000"/>
                <a:chExt cx="2317751" cy="868680"/>
              </a:xfrm>
            </p:grpSpPr>
            <p:sp>
              <p:nvSpPr>
                <p:cNvPr id="107" name="Rectángulo: esquinas redondeadas 106">
                  <a:extLst>
                    <a:ext uri="{FF2B5EF4-FFF2-40B4-BE49-F238E27FC236}">
                      <a16:creationId xmlns:a16="http://schemas.microsoft.com/office/drawing/2014/main" id="{59817052-2BA3-4023-988A-86C40086932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8" name="Gráfico 107">
                  <a:extLst>
                    <a:ext uri="{FF2B5EF4-FFF2-40B4-BE49-F238E27FC236}">
                      <a16:creationId xmlns:a16="http://schemas.microsoft.com/office/drawing/2014/main" id="{33209524-2A97-4F34-A4E8-2AC9BFF2D50C}"/>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09" name="Content">
                  <a:extLst>
                    <a:ext uri="{FF2B5EF4-FFF2-40B4-BE49-F238E27FC236}">
                      <a16:creationId xmlns:a16="http://schemas.microsoft.com/office/drawing/2014/main" id="{05A98280-65DD-4873-8733-399270213234}"/>
                    </a:ext>
                  </a:extLst>
                </p:cNvPr>
                <p:cNvSpPr txBox="1"/>
                <p:nvPr>
                  <p:custDataLst>
                    <p:custData r:id="rId17"/>
                    <p:custData r:id="rId18"/>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0" name="Gráfico 109">
                  <a:extLst>
                    <a:ext uri="{FF2B5EF4-FFF2-40B4-BE49-F238E27FC236}">
                      <a16:creationId xmlns:a16="http://schemas.microsoft.com/office/drawing/2014/main" id="{9D077696-EF2A-44C1-A24D-571EC011C87D}"/>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505648" y="3049655"/>
                  <a:ext cx="252000" cy="252000"/>
                </a:xfrm>
                <a:prstGeom prst="rect">
                  <a:avLst/>
                </a:prstGeom>
              </p:spPr>
            </p:pic>
          </p:grpSp>
          <p:sp>
            <p:nvSpPr>
              <p:cNvPr id="67" name="Content">
                <a:extLst>
                  <a:ext uri="{FF2B5EF4-FFF2-40B4-BE49-F238E27FC236}">
                    <a16:creationId xmlns:a16="http://schemas.microsoft.com/office/drawing/2014/main" id="{E6800DBC-817F-47C6-8DAD-C98AD822167B}"/>
                  </a:ext>
                </a:extLst>
              </p:cNvPr>
              <p:cNvSpPr txBox="1"/>
              <p:nvPr>
                <p:custDataLst>
                  <p:custData r:id="rId7"/>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0B7D48CC-F8F9-4018-A1A7-26F04961BCCE}"/>
                  </a:ext>
                </a:extLst>
              </p:cNvPr>
              <p:cNvGrpSpPr/>
              <p:nvPr/>
            </p:nvGrpSpPr>
            <p:grpSpPr>
              <a:xfrm>
                <a:off x="3054477" y="3630843"/>
                <a:ext cx="2317751" cy="868680"/>
                <a:chOff x="470752" y="3840736"/>
                <a:chExt cx="2317751" cy="868680"/>
              </a:xfrm>
            </p:grpSpPr>
            <p:sp>
              <p:nvSpPr>
                <p:cNvPr id="103" name="Rectángulo: esquinas redondeadas 102">
                  <a:extLst>
                    <a:ext uri="{FF2B5EF4-FFF2-40B4-BE49-F238E27FC236}">
                      <a16:creationId xmlns:a16="http://schemas.microsoft.com/office/drawing/2014/main" id="{7D52E159-781C-43E0-9E14-989418F0CFD0}"/>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4" name="Gráfico 103">
                  <a:extLst>
                    <a:ext uri="{FF2B5EF4-FFF2-40B4-BE49-F238E27FC236}">
                      <a16:creationId xmlns:a16="http://schemas.microsoft.com/office/drawing/2014/main" id="{15FD3B14-7519-4962-A317-D65F606A9F5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5" name="Content">
                  <a:extLst>
                    <a:ext uri="{FF2B5EF4-FFF2-40B4-BE49-F238E27FC236}">
                      <a16:creationId xmlns:a16="http://schemas.microsoft.com/office/drawing/2014/main" id="{02FBF12B-E571-4019-9485-58707B611E5B}"/>
                    </a:ext>
                  </a:extLst>
                </p:cNvPr>
                <p:cNvSpPr txBox="1"/>
                <p:nvPr>
                  <p:custDataLst>
                    <p:custData r:id="rId15"/>
                    <p:custData r:id="rId16"/>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5F119BA4-38F2-44D8-AB03-ED102FC34FD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499901" y="3842391"/>
                  <a:ext cx="252000" cy="252000"/>
                </a:xfrm>
                <a:prstGeom prst="rect">
                  <a:avLst/>
                </a:prstGeom>
              </p:spPr>
            </p:pic>
          </p:grpSp>
          <p:sp>
            <p:nvSpPr>
              <p:cNvPr id="69" name="Content">
                <a:extLst>
                  <a:ext uri="{FF2B5EF4-FFF2-40B4-BE49-F238E27FC236}">
                    <a16:creationId xmlns:a16="http://schemas.microsoft.com/office/drawing/2014/main" id="{6D320771-5F24-45D0-BD6B-0DD8AAF8A771}"/>
                  </a:ext>
                </a:extLst>
              </p:cNvPr>
              <p:cNvSpPr txBox="1"/>
              <p:nvPr>
                <p:custDataLst>
                  <p:custData r:id="rId8"/>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70" name="Grupo 69">
                <a:extLst>
                  <a:ext uri="{FF2B5EF4-FFF2-40B4-BE49-F238E27FC236}">
                    <a16:creationId xmlns:a16="http://schemas.microsoft.com/office/drawing/2014/main" id="{2C45AB3F-0E59-4147-83DA-18B3CA70A22C}"/>
                  </a:ext>
                </a:extLst>
              </p:cNvPr>
              <p:cNvGrpSpPr/>
              <p:nvPr>
                <p:custDataLst>
                  <p:custData r:id="rId9"/>
                </p:custDataLst>
              </p:nvPr>
            </p:nvGrpSpPr>
            <p:grpSpPr>
              <a:xfrm>
                <a:off x="7791579" y="5624971"/>
                <a:ext cx="1457546" cy="292388"/>
                <a:chOff x="4760668" y="4237301"/>
                <a:chExt cx="2616422" cy="292388"/>
              </a:xfrm>
            </p:grpSpPr>
            <p:sp>
              <p:nvSpPr>
                <p:cNvPr id="101" name="Rectángulo: esquinas redondeadas 100">
                  <a:extLst>
                    <a:ext uri="{FF2B5EF4-FFF2-40B4-BE49-F238E27FC236}">
                      <a16:creationId xmlns:a16="http://schemas.microsoft.com/office/drawing/2014/main" id="{E9A814A5-94F1-4887-A542-497BF424EC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hlinkClick r:id="rId52" action="ppaction://hlinksldjump"/>
                  <a:extLst>
                    <a:ext uri="{FF2B5EF4-FFF2-40B4-BE49-F238E27FC236}">
                      <a16:creationId xmlns:a16="http://schemas.microsoft.com/office/drawing/2014/main" id="{B96CF61E-F0C4-411B-A887-83B8E7A5CC54}"/>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1" name="Grupo 70">
                <a:extLst>
                  <a:ext uri="{FF2B5EF4-FFF2-40B4-BE49-F238E27FC236}">
                    <a16:creationId xmlns:a16="http://schemas.microsoft.com/office/drawing/2014/main" id="{3543E4D7-B804-4064-8CAE-6B7114FE6541}"/>
                  </a:ext>
                </a:extLst>
              </p:cNvPr>
              <p:cNvGrpSpPr/>
              <p:nvPr/>
            </p:nvGrpSpPr>
            <p:grpSpPr>
              <a:xfrm>
                <a:off x="5473828" y="2001478"/>
                <a:ext cx="2317751" cy="868680"/>
                <a:chOff x="2476499" y="3048000"/>
                <a:chExt cx="2317751" cy="868680"/>
              </a:xfrm>
            </p:grpSpPr>
            <p:sp>
              <p:nvSpPr>
                <p:cNvPr id="79" name="Rectángulo: esquinas redondeadas 78">
                  <a:extLst>
                    <a:ext uri="{FF2B5EF4-FFF2-40B4-BE49-F238E27FC236}">
                      <a16:creationId xmlns:a16="http://schemas.microsoft.com/office/drawing/2014/main" id="{6A6F8112-E60C-4139-85F5-C45A47F4DED0}"/>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B32C0DA9-F495-430E-B3AF-2BEE3A1E4D3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99" name="Content">
                  <a:extLst>
                    <a:ext uri="{FF2B5EF4-FFF2-40B4-BE49-F238E27FC236}">
                      <a16:creationId xmlns:a16="http://schemas.microsoft.com/office/drawing/2014/main" id="{905A2F34-6162-4F90-B050-9A3459FD28D3}"/>
                    </a:ext>
                  </a:extLst>
                </p:cNvPr>
                <p:cNvSpPr txBox="1"/>
                <p:nvPr>
                  <p:custDataLst>
                    <p:custData r:id="rId12"/>
                    <p:custData r:id="rId13"/>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del </a:t>
                  </a:r>
                  <a:r>
                    <a:rPr lang="en-US" sz="1600" dirty="0" err="1">
                      <a:solidFill>
                        <a:srgbClr val="000000"/>
                      </a:solidFill>
                      <a:latin typeface="Raleway" panose="020B0503030101060003" pitchFamily="34" charset="0"/>
                      <a:ea typeface="Segoe UI" pitchFamily="34" charset="0"/>
                      <a:cs typeface="Segoe UI" pitchFamily="34" charset="0"/>
                    </a:rPr>
                    <a:t>estado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actu</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00" name="Gráfico 99">
                  <a:extLst>
                    <a:ext uri="{FF2B5EF4-FFF2-40B4-BE49-F238E27FC236}">
                      <a16:creationId xmlns:a16="http://schemas.microsoft.com/office/drawing/2014/main" id="{E241E154-E1F2-4636-B40C-E39ADD87F58E}"/>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505648" y="3049655"/>
                  <a:ext cx="252000" cy="252000"/>
                </a:xfrm>
                <a:prstGeom prst="rect">
                  <a:avLst/>
                </a:prstGeom>
              </p:spPr>
            </p:pic>
          </p:grpSp>
          <p:grpSp>
            <p:nvGrpSpPr>
              <p:cNvPr id="72" name="Grupo 71">
                <a:extLst>
                  <a:ext uri="{FF2B5EF4-FFF2-40B4-BE49-F238E27FC236}">
                    <a16:creationId xmlns:a16="http://schemas.microsoft.com/office/drawing/2014/main" id="{4722AC22-1580-43B0-8DA1-38BC015F64B6}"/>
                  </a:ext>
                </a:extLst>
              </p:cNvPr>
              <p:cNvGrpSpPr/>
              <p:nvPr/>
            </p:nvGrpSpPr>
            <p:grpSpPr>
              <a:xfrm>
                <a:off x="5473828" y="3630843"/>
                <a:ext cx="2317751" cy="868680"/>
                <a:chOff x="2890103" y="3840736"/>
                <a:chExt cx="2317751" cy="868680"/>
              </a:xfrm>
            </p:grpSpPr>
            <p:sp>
              <p:nvSpPr>
                <p:cNvPr id="73" name="Rectángulo: esquinas redondeadas 72">
                  <a:hlinkClick r:id="rId53" action="ppaction://hlinksldjump"/>
                  <a:extLst>
                    <a:ext uri="{FF2B5EF4-FFF2-40B4-BE49-F238E27FC236}">
                      <a16:creationId xmlns:a16="http://schemas.microsoft.com/office/drawing/2014/main" id="{36BA9BDA-3FFC-49CC-A604-ADDD7B432D29}"/>
                    </a:ext>
                  </a:extLst>
                </p:cNvPr>
                <p:cNvSpPr/>
                <p:nvPr/>
              </p:nvSpPr>
              <p:spPr>
                <a:xfrm>
                  <a:off x="2890103"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4" name="Gráfico 73">
                  <a:hlinkClick r:id="rId53" action="ppaction://hlinksldjump"/>
                  <a:extLst>
                    <a:ext uri="{FF2B5EF4-FFF2-40B4-BE49-F238E27FC236}">
                      <a16:creationId xmlns:a16="http://schemas.microsoft.com/office/drawing/2014/main" id="{C407E7E4-C997-4B31-9EB6-DA7B9299C88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75" name="Content">
                  <a:hlinkClick r:id="rId53" action="ppaction://hlinksldjump"/>
                  <a:extLst>
                    <a:ext uri="{FF2B5EF4-FFF2-40B4-BE49-F238E27FC236}">
                      <a16:creationId xmlns:a16="http://schemas.microsoft.com/office/drawing/2014/main" id="{F80B0800-7037-465E-8106-57DBC62BC7A0}"/>
                    </a:ext>
                  </a:extLst>
                </p:cNvPr>
                <p:cNvSpPr txBox="1"/>
                <p:nvPr>
                  <p:custDataLst>
                    <p:custData r:id="rId10"/>
                    <p:custData r:id="rId11"/>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Informe del </a:t>
                  </a:r>
                  <a:r>
                    <a:rPr lang="en-US" sz="1600" dirty="0" err="1">
                      <a:solidFill>
                        <a:schemeClr val="bg1"/>
                      </a:solidFill>
                      <a:latin typeface="Raleway" panose="020B0503030101060003" pitchFamily="34" charset="0"/>
                      <a:ea typeface="Segoe UI" pitchFamily="34" charset="0"/>
                      <a:cs typeface="Segoe UI" pitchFamily="34" charset="0"/>
                    </a:rPr>
                    <a:t>estado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actu</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76" name="Gráfico 75">
                  <a:extLst>
                    <a:ext uri="{FF2B5EF4-FFF2-40B4-BE49-F238E27FC236}">
                      <a16:creationId xmlns:a16="http://schemas.microsoft.com/office/drawing/2014/main" id="{41ABD2A6-9B71-414C-A462-C64495785E52}"/>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4920841" y="3842391"/>
                  <a:ext cx="252000" cy="252000"/>
                </a:xfrm>
                <a:prstGeom prst="rect">
                  <a:avLst/>
                </a:prstGeom>
              </p:spPr>
            </p:pic>
          </p:grpSp>
        </p:grpSp>
        <p:grpSp>
          <p:nvGrpSpPr>
            <p:cNvPr id="59" name="Grupo 58">
              <a:extLst>
                <a:ext uri="{FF2B5EF4-FFF2-40B4-BE49-F238E27FC236}">
                  <a16:creationId xmlns:a16="http://schemas.microsoft.com/office/drawing/2014/main" id="{E92DD53C-BC0A-45FA-B184-D16E31333059}"/>
                </a:ext>
              </a:extLst>
            </p:cNvPr>
            <p:cNvGrpSpPr/>
            <p:nvPr/>
          </p:nvGrpSpPr>
          <p:grpSpPr>
            <a:xfrm rot="5400000">
              <a:off x="5991859" y="-25135"/>
              <a:ext cx="180002" cy="6065287"/>
              <a:chOff x="10045700" y="1993900"/>
              <a:chExt cx="180002" cy="4533900"/>
            </a:xfrm>
          </p:grpSpPr>
          <p:sp>
            <p:nvSpPr>
              <p:cNvPr id="63" name="Rectángulo: esquinas redondeadas 62">
                <a:extLst>
                  <a:ext uri="{FF2B5EF4-FFF2-40B4-BE49-F238E27FC236}">
                    <a16:creationId xmlns:a16="http://schemas.microsoft.com/office/drawing/2014/main" id="{6B8C685C-0E77-4ED4-9908-97CA3912571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Rectángulo: esquinas redondeadas 63">
                <a:extLst>
                  <a:ext uri="{FF2B5EF4-FFF2-40B4-BE49-F238E27FC236}">
                    <a16:creationId xmlns:a16="http://schemas.microsoft.com/office/drawing/2014/main" id="{5FC3CCB1-6C27-4A37-B309-9F0841056127}"/>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60" name="Grupo 59">
              <a:extLst>
                <a:ext uri="{FF2B5EF4-FFF2-40B4-BE49-F238E27FC236}">
                  <a16:creationId xmlns:a16="http://schemas.microsoft.com/office/drawing/2014/main" id="{BFA0B37A-7728-4894-BB50-7DCBB72364AA}"/>
                </a:ext>
              </a:extLst>
            </p:cNvPr>
            <p:cNvGrpSpPr/>
            <p:nvPr/>
          </p:nvGrpSpPr>
          <p:grpSpPr>
            <a:xfrm rot="5400000">
              <a:off x="5991860" y="1609950"/>
              <a:ext cx="180000" cy="6065286"/>
              <a:chOff x="10045700" y="1993900"/>
              <a:chExt cx="180000" cy="4533900"/>
            </a:xfrm>
          </p:grpSpPr>
          <p:sp>
            <p:nvSpPr>
              <p:cNvPr id="61" name="Rectángulo: esquinas redondeadas 60">
                <a:extLst>
                  <a:ext uri="{FF2B5EF4-FFF2-40B4-BE49-F238E27FC236}">
                    <a16:creationId xmlns:a16="http://schemas.microsoft.com/office/drawing/2014/main" id="{26F65CFB-B3C2-4DBE-8CF2-7A65986141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Rectángulo: esquinas redondeadas 61">
                <a:extLst>
                  <a:ext uri="{FF2B5EF4-FFF2-40B4-BE49-F238E27FC236}">
                    <a16:creationId xmlns:a16="http://schemas.microsoft.com/office/drawing/2014/main" id="{6E260C54-CE53-434F-8790-DD6108DA7695}"/>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879415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1"/>
              </p:custDataLst>
            </p:nvPr>
          </p:nvSpPr>
          <p:spPr>
            <a:xfrm>
              <a:off x="3671888" y="3744807"/>
              <a:ext cx="1377816" cy="25084"/>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54" name="Content">
            <a:extLst>
              <a:ext uri="{FF2B5EF4-FFF2-40B4-BE49-F238E27FC236}">
                <a16:creationId xmlns:a16="http://schemas.microsoft.com/office/drawing/2014/main" id="{584A9E95-03EA-4AED-BD6B-96C6F115FC35}"/>
              </a:ext>
            </a:extLst>
          </p:cNvPr>
          <p:cNvSpPr txBox="1"/>
          <p:nvPr>
            <p:custDataLst>
              <p:custData r:id="rId7"/>
            </p:custDataLst>
          </p:nvPr>
        </p:nvSpPr>
        <p:spPr>
          <a:xfrm>
            <a:off x="2851658" y="2211700"/>
            <a:ext cx="5663730" cy="384721"/>
          </a:xfrm>
          <a:prstGeom prst="rect">
            <a:avLst/>
          </a:prstGeom>
          <a:noFill/>
        </p:spPr>
        <p:txBody>
          <a:bodyPr wrap="none" lIns="91440" tIns="18288" rIns="91440" bIns="27432" rtlCol="0" anchor="ctr" anchorCtr="0">
            <a:spAutoFit/>
          </a:bodyPr>
          <a:lstStyle/>
          <a:p>
            <a:r>
              <a:rPr lang="en-US" sz="2200" b="1" dirty="0">
                <a:solidFill>
                  <a:srgbClr val="FF0000"/>
                </a:solidFill>
                <a:latin typeface="Raleway" panose="020B0503030101060003" pitchFamily="34" charset="0"/>
                <a:ea typeface="Segoe UI" pitchFamily="34" charset="0"/>
                <a:cs typeface="Segoe UI" pitchFamily="34" charset="0"/>
              </a:rPr>
              <a:t>¿</a:t>
            </a:r>
            <a:r>
              <a:rPr lang="en-US" sz="2200" b="1" dirty="0" err="1">
                <a:solidFill>
                  <a:srgbClr val="FF0000"/>
                </a:solidFill>
                <a:latin typeface="Raleway" panose="020B0503030101060003" pitchFamily="34" charset="0"/>
                <a:ea typeface="Segoe UI" pitchFamily="34" charset="0"/>
                <a:cs typeface="Segoe UI" pitchFamily="34" charset="0"/>
              </a:rPr>
              <a:t>Realizar</a:t>
            </a:r>
            <a:r>
              <a:rPr lang="en-US" sz="2200" b="1" dirty="0">
                <a:solidFill>
                  <a:srgbClr val="FF0000"/>
                </a:solidFill>
                <a:latin typeface="Raleway" panose="020B0503030101060003" pitchFamily="34" charset="0"/>
                <a:ea typeface="Segoe UI" pitchFamily="34" charset="0"/>
                <a:cs typeface="Segoe UI" pitchFamily="34" charset="0"/>
              </a:rPr>
              <a:t> </a:t>
            </a:r>
            <a:r>
              <a:rPr lang="en-US" sz="2200" b="1" dirty="0" err="1">
                <a:solidFill>
                  <a:srgbClr val="FF0000"/>
                </a:solidFill>
                <a:latin typeface="Raleway" panose="020B0503030101060003" pitchFamily="34" charset="0"/>
                <a:ea typeface="Segoe UI" pitchFamily="34" charset="0"/>
                <a:cs typeface="Segoe UI" pitchFamily="34" charset="0"/>
              </a:rPr>
              <a:t>observaciones</a:t>
            </a:r>
            <a:r>
              <a:rPr lang="en-US" sz="2200" b="1" dirty="0">
                <a:solidFill>
                  <a:srgbClr val="FF0000"/>
                </a:solidFill>
                <a:latin typeface="Raleway" panose="020B0503030101060003" pitchFamily="34" charset="0"/>
                <a:ea typeface="Segoe UI" pitchFamily="34" charset="0"/>
                <a:cs typeface="Segoe UI" pitchFamily="34" charset="0"/>
              </a:rPr>
              <a:t> por </a:t>
            </a:r>
            <a:r>
              <a:rPr lang="en-US" sz="2200" b="1" dirty="0" err="1">
                <a:solidFill>
                  <a:srgbClr val="FF0000"/>
                </a:solidFill>
                <a:latin typeface="Raleway" panose="020B0503030101060003" pitchFamily="34" charset="0"/>
                <a:ea typeface="Segoe UI" pitchFamily="34" charset="0"/>
                <a:cs typeface="Segoe UI" pitchFamily="34" charset="0"/>
              </a:rPr>
              <a:t>académica</a:t>
            </a:r>
            <a:r>
              <a:rPr lang="en-US" sz="2200" b="1" dirty="0">
                <a:solidFill>
                  <a:srgbClr val="FF0000"/>
                </a:solidFill>
                <a:latin typeface="Raleway" panose="020B0503030101060003" pitchFamily="34" charset="0"/>
                <a:ea typeface="Segoe UI" pitchFamily="34" charset="0"/>
                <a:cs typeface="Segoe UI" pitchFamily="34" charset="0"/>
              </a:rPr>
              <a:t>?</a:t>
            </a:r>
          </a:p>
        </p:txBody>
      </p:sp>
      <p:sp>
        <p:nvSpPr>
          <p:cNvPr id="63" name="Rectángulo: esquinas redondeadas 62">
            <a:extLst>
              <a:ext uri="{FF2B5EF4-FFF2-40B4-BE49-F238E27FC236}">
                <a16:creationId xmlns:a16="http://schemas.microsoft.com/office/drawing/2014/main" id="{495F769C-1F50-4D05-807F-3AEE3C279CFB}"/>
              </a:ext>
            </a:extLst>
          </p:cNvPr>
          <p:cNvSpPr/>
          <p:nvPr/>
        </p:nvSpPr>
        <p:spPr>
          <a:xfrm>
            <a:off x="468278" y="1013298"/>
            <a:ext cx="11245741" cy="5558311"/>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AAFA93BC-D929-4B7B-8461-61D8454E61EB}"/>
              </a:ext>
            </a:extLst>
          </p:cNvPr>
          <p:cNvSpPr txBox="1"/>
          <p:nvPr>
            <p:custDataLst>
              <p:custData r:id="rId8"/>
            </p:custDataLst>
          </p:nvPr>
        </p:nvSpPr>
        <p:spPr>
          <a:xfrm>
            <a:off x="734636" y="1254127"/>
            <a:ext cx="6260047" cy="407599"/>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Informe del </a:t>
            </a:r>
            <a:r>
              <a:rPr lang="en-US" sz="2200" dirty="0" err="1">
                <a:solidFill>
                  <a:schemeClr val="bg1"/>
                </a:solidFill>
                <a:latin typeface="Raleway" panose="020B0503030101060003" pitchFamily="34" charset="0"/>
                <a:ea typeface="Segoe UI" pitchFamily="34" charset="0"/>
                <a:cs typeface="Segoe UI" pitchFamily="34" charset="0"/>
              </a:rPr>
              <a:t>estado</a:t>
            </a:r>
            <a:r>
              <a:rPr lang="en-US" sz="2200" dirty="0">
                <a:solidFill>
                  <a:schemeClr val="bg1"/>
                </a:solidFill>
                <a:latin typeface="Raleway" panose="020B0503030101060003" pitchFamily="34" charset="0"/>
                <a:ea typeface="Segoe UI" pitchFamily="34" charset="0"/>
                <a:cs typeface="Segoe UI" pitchFamily="34" charset="0"/>
              </a:rPr>
              <a:t> actual del plan de </a:t>
            </a:r>
            <a:r>
              <a:rPr lang="en-US" sz="2200" dirty="0" err="1">
                <a:solidFill>
                  <a:schemeClr val="bg1"/>
                </a:solidFill>
                <a:latin typeface="Raleway" panose="020B0503030101060003" pitchFamily="34" charset="0"/>
                <a:ea typeface="Segoe UI" pitchFamily="34" charset="0"/>
                <a:cs typeface="Segoe UI" pitchFamily="34" charset="0"/>
              </a:rPr>
              <a:t>estudios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313352BA-64A8-49C2-9B32-3416B6234E57}"/>
              </a:ext>
            </a:extLst>
          </p:cNvPr>
          <p:cNvGrpSpPr/>
          <p:nvPr>
            <p:custDataLst>
              <p:custData r:id="rId9"/>
            </p:custDataLst>
          </p:nvPr>
        </p:nvGrpSpPr>
        <p:grpSpPr>
          <a:xfrm>
            <a:off x="10031580" y="6076731"/>
            <a:ext cx="1457546" cy="292388"/>
            <a:chOff x="4760668" y="4237301"/>
            <a:chExt cx="2616422" cy="292388"/>
          </a:xfrm>
        </p:grpSpPr>
        <p:sp>
          <p:nvSpPr>
            <p:cNvPr id="81" name="Rectángulo: esquinas redondeadas 80">
              <a:extLst>
                <a:ext uri="{FF2B5EF4-FFF2-40B4-BE49-F238E27FC236}">
                  <a16:creationId xmlns:a16="http://schemas.microsoft.com/office/drawing/2014/main" id="{2097D2E8-1181-4F2D-90A7-7E10ED8BE1A5}"/>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hlinkClick r:id="rId32" action="ppaction://hlinksldjump"/>
              <a:extLst>
                <a:ext uri="{FF2B5EF4-FFF2-40B4-BE49-F238E27FC236}">
                  <a16:creationId xmlns:a16="http://schemas.microsoft.com/office/drawing/2014/main" id="{CCD281A4-AF76-4F63-9054-C05095CEEBE9}"/>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Imagen 11" descr="Imagen que contiene captura de pantalla&#10;&#10;Descripción generada automáticamente">
            <a:extLst>
              <a:ext uri="{FF2B5EF4-FFF2-40B4-BE49-F238E27FC236}">
                <a16:creationId xmlns:a16="http://schemas.microsoft.com/office/drawing/2014/main" id="{3DA954B6-91FF-47C9-B13A-C237C22897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68587" y="1731477"/>
            <a:ext cx="10448511" cy="4069247"/>
          </a:xfrm>
          <a:prstGeom prst="rect">
            <a:avLst/>
          </a:prstGeom>
        </p:spPr>
      </p:pic>
      <p:grpSp>
        <p:nvGrpSpPr>
          <p:cNvPr id="91" name="Grupo 90">
            <a:extLst>
              <a:ext uri="{FF2B5EF4-FFF2-40B4-BE49-F238E27FC236}">
                <a16:creationId xmlns:a16="http://schemas.microsoft.com/office/drawing/2014/main" id="{CE6AF7B4-1EBF-4663-8F5C-87C8AC53BECE}"/>
              </a:ext>
            </a:extLst>
          </p:cNvPr>
          <p:cNvGrpSpPr/>
          <p:nvPr/>
        </p:nvGrpSpPr>
        <p:grpSpPr>
          <a:xfrm>
            <a:off x="11315039" y="2275405"/>
            <a:ext cx="180000" cy="3525317"/>
            <a:chOff x="10045700" y="1993900"/>
            <a:chExt cx="180000" cy="4533900"/>
          </a:xfrm>
        </p:grpSpPr>
        <p:sp>
          <p:nvSpPr>
            <p:cNvPr id="92" name="Rectángulo: esquinas redondeadas 91">
              <a:extLst>
                <a:ext uri="{FF2B5EF4-FFF2-40B4-BE49-F238E27FC236}">
                  <a16:creationId xmlns:a16="http://schemas.microsoft.com/office/drawing/2014/main" id="{8A78652A-9B4D-415A-967E-45D9B7BAEBC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Rectángulo: esquinas redondeadas 92">
              <a:extLst>
                <a:ext uri="{FF2B5EF4-FFF2-40B4-BE49-F238E27FC236}">
                  <a16:creationId xmlns:a16="http://schemas.microsoft.com/office/drawing/2014/main" id="{D844F261-3158-48B5-A6E9-78AA264AA119}"/>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925754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7"/>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832829" y="2199130"/>
              <a:ext cx="252000" cy="252000"/>
            </a:xfrm>
            <a:prstGeom prst="rect">
              <a:avLst/>
            </a:prstGeom>
          </p:spPr>
        </p:pic>
      </p:grpSp>
      <p:pic>
        <p:nvPicPr>
          <p:cNvPr id="3" name="Gráfico 2">
            <a:hlinkClick r:id="rId3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35"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70305" y="2267018"/>
            <a:ext cx="252000" cy="252000"/>
          </a:xfrm>
          <a:prstGeom prst="rect">
            <a:avLst/>
          </a:prstGeom>
        </p:spPr>
      </p:pic>
      <p:pic>
        <p:nvPicPr>
          <p:cNvPr id="61" name="Gráfico 60">
            <a:extLst>
              <a:ext uri="{FF2B5EF4-FFF2-40B4-BE49-F238E27FC236}">
                <a16:creationId xmlns:a16="http://schemas.microsoft.com/office/drawing/2014/main" id="{A8AF201E-EAFE-4771-A604-AC389A1EAB0F}"/>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078678" y="1746520"/>
            <a:ext cx="252000" cy="252000"/>
          </a:xfrm>
          <a:prstGeom prst="rect">
            <a:avLst/>
          </a:prstGeom>
        </p:spPr>
      </p:pic>
    </p:spTree>
    <p:extLst>
      <p:ext uri="{BB962C8B-B14F-4D97-AF65-F5344CB8AC3E}">
        <p14:creationId xmlns:p14="http://schemas.microsoft.com/office/powerpoint/2010/main" val="3885466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6" action="ppaction://hlinksldjump"/>
              <a:extLst>
                <a:ext uri="{FF2B5EF4-FFF2-40B4-BE49-F238E27FC236}">
                  <a16:creationId xmlns:a16="http://schemas.microsoft.com/office/drawing/2014/main" id="{E63BC99B-E73F-4F66-868B-2E3094EB5B9C}"/>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4"/>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pic>
        <p:nvPicPr>
          <p:cNvPr id="3" name="Gráfico 2">
            <a:hlinkClick r:id="rId3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42"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0305" y="2267018"/>
            <a:ext cx="252000" cy="252000"/>
          </a:xfrm>
          <a:prstGeom prst="rect">
            <a:avLst/>
          </a:prstGeom>
        </p:spPr>
      </p:pic>
      <p:grpSp>
        <p:nvGrpSpPr>
          <p:cNvPr id="61" name="Grupo 60">
            <a:extLst>
              <a:ext uri="{FF2B5EF4-FFF2-40B4-BE49-F238E27FC236}">
                <a16:creationId xmlns:a16="http://schemas.microsoft.com/office/drawing/2014/main" id="{37B0CD55-0D4A-4C27-9B7D-D4A55CB5AF9A}"/>
              </a:ext>
            </a:extLst>
          </p:cNvPr>
          <p:cNvGrpSpPr/>
          <p:nvPr/>
        </p:nvGrpSpPr>
        <p:grpSpPr>
          <a:xfrm>
            <a:off x="2782859" y="1299492"/>
            <a:ext cx="6626281" cy="4812595"/>
            <a:chOff x="2782859" y="1299492"/>
            <a:chExt cx="6626281" cy="4812595"/>
          </a:xfrm>
        </p:grpSpPr>
        <p:sp>
          <p:nvSpPr>
            <p:cNvPr id="64" name="Rectángulo: esquinas redondeadas 63">
              <a:extLst>
                <a:ext uri="{FF2B5EF4-FFF2-40B4-BE49-F238E27FC236}">
                  <a16:creationId xmlns:a16="http://schemas.microsoft.com/office/drawing/2014/main" id="{A27DEE9F-F84A-4D55-AC8D-3ACB8544DE20}"/>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Content">
              <a:extLst>
                <a:ext uri="{FF2B5EF4-FFF2-40B4-BE49-F238E27FC236}">
                  <a16:creationId xmlns:a16="http://schemas.microsoft.com/office/drawing/2014/main" id="{6A1DEF5A-478C-4C68-9779-0011E10F2918}"/>
                </a:ext>
              </a:extLst>
            </p:cNvPr>
            <p:cNvSpPr txBox="1"/>
            <p:nvPr>
              <p:custDataLst>
                <p:custData r:id="rId7"/>
              </p:custDataLst>
            </p:nvPr>
          </p:nvSpPr>
          <p:spPr>
            <a:xfrm>
              <a:off x="3049217" y="1526803"/>
              <a:ext cx="24016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Fundamentación</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6" name="Grupo 65">
              <a:extLst>
                <a:ext uri="{FF2B5EF4-FFF2-40B4-BE49-F238E27FC236}">
                  <a16:creationId xmlns:a16="http://schemas.microsoft.com/office/drawing/2014/main" id="{98715AAB-8B91-467F-888A-8C113EF2C7A5}"/>
                </a:ext>
              </a:extLst>
            </p:cNvPr>
            <p:cNvGrpSpPr/>
            <p:nvPr>
              <p:custDataLst>
                <p:custData r:id="rId8"/>
              </p:custDataLst>
            </p:nvPr>
          </p:nvGrpSpPr>
          <p:grpSpPr>
            <a:xfrm>
              <a:off x="7791579" y="5624971"/>
              <a:ext cx="1457546" cy="292388"/>
              <a:chOff x="4760668" y="4237301"/>
              <a:chExt cx="2616422" cy="292388"/>
            </a:xfrm>
          </p:grpSpPr>
          <p:sp>
            <p:nvSpPr>
              <p:cNvPr id="73" name="Rectángulo: esquinas redondeadas 72">
                <a:extLst>
                  <a:ext uri="{FF2B5EF4-FFF2-40B4-BE49-F238E27FC236}">
                    <a16:creationId xmlns:a16="http://schemas.microsoft.com/office/drawing/2014/main" id="{CCC26152-199F-4D92-B12D-2BB726FA333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Content">
                <a:hlinkClick r:id="rId45" action="ppaction://hlinksldjump"/>
                <a:extLst>
                  <a:ext uri="{FF2B5EF4-FFF2-40B4-BE49-F238E27FC236}">
                    <a16:creationId xmlns:a16="http://schemas.microsoft.com/office/drawing/2014/main" id="{C4E603DF-67B0-4A26-98A9-3BD58C1344FB}"/>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67" name="Grupo 66">
              <a:extLst>
                <a:ext uri="{FF2B5EF4-FFF2-40B4-BE49-F238E27FC236}">
                  <a16:creationId xmlns:a16="http://schemas.microsoft.com/office/drawing/2014/main" id="{613C6FF0-A3C2-4B29-8283-7BCAA77F744F}"/>
                </a:ext>
              </a:extLst>
            </p:cNvPr>
            <p:cNvGrpSpPr/>
            <p:nvPr>
              <p:custDataLst>
                <p:custData r:id="rId9"/>
              </p:custDataLst>
            </p:nvPr>
          </p:nvGrpSpPr>
          <p:grpSpPr>
            <a:xfrm>
              <a:off x="3086366" y="3199885"/>
              <a:ext cx="3649992" cy="292388"/>
              <a:chOff x="474338" y="2185251"/>
              <a:chExt cx="4610491" cy="292388"/>
            </a:xfrm>
          </p:grpSpPr>
          <p:sp>
            <p:nvSpPr>
              <p:cNvPr id="71" name="Content">
                <a:extLst>
                  <a:ext uri="{FF2B5EF4-FFF2-40B4-BE49-F238E27FC236}">
                    <a16:creationId xmlns:a16="http://schemas.microsoft.com/office/drawing/2014/main" id="{0D6ABE25-AC69-451A-9218-F4F6321625C2}"/>
                  </a:ext>
                </a:extLst>
              </p:cNvPr>
              <p:cNvSpPr txBox="1"/>
              <p:nvPr>
                <p:custDataLst>
                  <p:custData r:id="rId12"/>
                </p:custDataLst>
              </p:nvPr>
            </p:nvSpPr>
            <p:spPr>
              <a:xfrm>
                <a:off x="474338" y="2185251"/>
                <a:ext cx="414321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72" name="Gráfico 71">
                <a:extLst>
                  <a:ext uri="{FF2B5EF4-FFF2-40B4-BE49-F238E27FC236}">
                    <a16:creationId xmlns:a16="http://schemas.microsoft.com/office/drawing/2014/main" id="{9CAF9DFC-A61B-47FD-8DE5-7361D9E4D1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sp>
          <p:nvSpPr>
            <p:cNvPr id="69" name="Content">
              <a:extLst>
                <a:ext uri="{FF2B5EF4-FFF2-40B4-BE49-F238E27FC236}">
                  <a16:creationId xmlns:a16="http://schemas.microsoft.com/office/drawing/2014/main" id="{D7F5C47B-1FC9-400F-AB2D-0A1408CC8843}"/>
                </a:ext>
              </a:extLst>
            </p:cNvPr>
            <p:cNvSpPr txBox="1"/>
            <p:nvPr>
              <p:custDataLst>
                <p:custData r:id="rId10"/>
              </p:custDataLst>
            </p:nvPr>
          </p:nvSpPr>
          <p:spPr>
            <a:xfrm>
              <a:off x="3149007" y="2024689"/>
              <a:ext cx="382027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Fundamentación</a:t>
              </a:r>
              <a:r>
                <a:rPr lang="en-US" sz="1600" dirty="0">
                  <a:solidFill>
                    <a:schemeClr val="bg1"/>
                  </a:solidFill>
                  <a:latin typeface="Raleway" panose="020B0503030101060003" pitchFamily="34" charset="0"/>
                  <a:ea typeface="Segoe UI" pitchFamily="34" charset="0"/>
                  <a:cs typeface="Segoe UI" pitchFamily="34" charset="0"/>
                </a:rPr>
                <a:t> del plan de </a:t>
              </a:r>
              <a:r>
                <a:rPr lang="en-US" sz="1600" dirty="0" err="1">
                  <a:solidFill>
                    <a:schemeClr val="bg1"/>
                  </a:solidFill>
                  <a:latin typeface="Raleway" panose="020B0503030101060003" pitchFamily="34" charset="0"/>
                  <a:ea typeface="Segoe UI" pitchFamily="34" charset="0"/>
                  <a:cs typeface="Segoe UI" pitchFamily="34" charset="0"/>
                </a:rPr>
                <a:t>estudios</a:t>
              </a:r>
              <a:r>
                <a:rPr lang="en-US" sz="1600" dirty="0">
                  <a:solidFill>
                    <a:schemeClr val="bg1"/>
                  </a:solidFill>
                  <a:latin typeface="Raleway" panose="020B0503030101060003" pitchFamily="34" charset="0"/>
                  <a:ea typeface="Segoe UI" pitchFamily="34" charset="0"/>
                  <a:cs typeface="Segoe UI" pitchFamily="34" charset="0"/>
                </a:rPr>
                <a:t>.</a:t>
              </a:r>
            </a:p>
          </p:txBody>
        </p:sp>
        <p:sp>
          <p:nvSpPr>
            <p:cNvPr id="70" name="Content">
              <a:extLst>
                <a:ext uri="{FF2B5EF4-FFF2-40B4-BE49-F238E27FC236}">
                  <a16:creationId xmlns:a16="http://schemas.microsoft.com/office/drawing/2014/main" id="{1F68021E-D8A8-4B87-889C-D888ED4F9FBD}"/>
                </a:ext>
              </a:extLst>
            </p:cNvPr>
            <p:cNvSpPr txBox="1"/>
            <p:nvPr>
              <p:custDataLst>
                <p:custData r:id="rId11"/>
              </p:custDataLst>
            </p:nvPr>
          </p:nvSpPr>
          <p:spPr>
            <a:xfrm>
              <a:off x="3155039" y="3697619"/>
              <a:ext cx="6069290" cy="1769715"/>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este</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apartado</a:t>
              </a:r>
              <a:r>
                <a:rPr lang="en-US" sz="1600" dirty="0">
                  <a:solidFill>
                    <a:schemeClr val="bg1"/>
                  </a:solidFill>
                  <a:latin typeface="Raleway" panose="020B0503030101060003" pitchFamily="34" charset="0"/>
                  <a:ea typeface="Segoe UI" pitchFamily="34" charset="0"/>
                  <a:cs typeface="Segoe UI" pitchFamily="34" charset="0"/>
                </a:rPr>
                <a:t> se genera la </a:t>
              </a:r>
              <a:r>
                <a:rPr lang="en-US" sz="1600" dirty="0" err="1">
                  <a:solidFill>
                    <a:schemeClr val="bg1"/>
                  </a:solidFill>
                  <a:latin typeface="Raleway" panose="020B0503030101060003" pitchFamily="34" charset="0"/>
                  <a:ea typeface="Segoe UI" pitchFamily="34" charset="0"/>
                  <a:cs typeface="Segoe UI" pitchFamily="34" charset="0"/>
                </a:rPr>
                <a:t>justificación</a:t>
              </a:r>
              <a:r>
                <a:rPr lang="en-US" sz="1600" dirty="0">
                  <a:solidFill>
                    <a:schemeClr val="bg1"/>
                  </a:solidFill>
                  <a:latin typeface="Raleway" panose="020B0503030101060003" pitchFamily="34" charset="0"/>
                  <a:ea typeface="Segoe UI" pitchFamily="34" charset="0"/>
                  <a:cs typeface="Segoe UI" pitchFamily="34" charset="0"/>
                </a:rPr>
                <a:t> especial para la </a:t>
              </a:r>
            </a:p>
            <a:p>
              <a:r>
                <a:rPr lang="en-US" sz="1600" dirty="0" err="1">
                  <a:solidFill>
                    <a:schemeClr val="bg1"/>
                  </a:solidFill>
                  <a:latin typeface="Raleway" panose="020B0503030101060003" pitchFamily="34" charset="0"/>
                  <a:ea typeface="Segoe UI" pitchFamily="34" charset="0"/>
                  <a:cs typeface="Segoe UI" pitchFamily="34" charset="0"/>
                </a:rPr>
                <a:t>existencia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programa</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educativo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ya</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él</a:t>
              </a:r>
              <a:r>
                <a:rPr lang="en-US" sz="1600" dirty="0">
                  <a:solidFill>
                    <a:schemeClr val="bg1"/>
                  </a:solidFill>
                  <a:latin typeface="Raleway" panose="020B0503030101060003" pitchFamily="34" charset="0"/>
                  <a:ea typeface="Segoe UI" pitchFamily="34" charset="0"/>
                  <a:cs typeface="Segoe UI" pitchFamily="34" charset="0"/>
                </a:rPr>
                <a:t> se</a:t>
              </a:r>
            </a:p>
            <a:p>
              <a:r>
                <a:rPr lang="en-US" sz="1600" dirty="0" err="1">
                  <a:solidFill>
                    <a:schemeClr val="bg1"/>
                  </a:solidFill>
                  <a:latin typeface="Raleway" panose="020B0503030101060003" pitchFamily="34" charset="0"/>
                  <a:ea typeface="Segoe UI" pitchFamily="34" charset="0"/>
                  <a:cs typeface="Segoe UI" pitchFamily="34" charset="0"/>
                </a:rPr>
                <a:t>Identifican</a:t>
              </a:r>
              <a:r>
                <a:rPr lang="en-US" sz="1600" dirty="0">
                  <a:solidFill>
                    <a:schemeClr val="bg1"/>
                  </a:solidFill>
                  <a:latin typeface="Raleway" panose="020B0503030101060003" pitchFamily="34" charset="0"/>
                  <a:ea typeface="Segoe UI" pitchFamily="34" charset="0"/>
                  <a:cs typeface="Segoe UI" pitchFamily="34" charset="0"/>
                </a:rPr>
                <a:t> tanto las </a:t>
              </a:r>
              <a:r>
                <a:rPr lang="en-US" sz="1600" dirty="0" err="1">
                  <a:solidFill>
                    <a:schemeClr val="bg1"/>
                  </a:solidFill>
                  <a:latin typeface="Raleway" panose="020B0503030101060003" pitchFamily="34" charset="0"/>
                  <a:ea typeface="Segoe UI" pitchFamily="34" charset="0"/>
                  <a:cs typeface="Segoe UI" pitchFamily="34" charset="0"/>
                </a:rPr>
                <a:t>necezidades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atenderá</a:t>
              </a:r>
              <a:r>
                <a:rPr lang="en-US" sz="1600" dirty="0">
                  <a:solidFill>
                    <a:schemeClr val="bg1"/>
                  </a:solidFill>
                  <a:latin typeface="Raleway" panose="020B0503030101060003" pitchFamily="34" charset="0"/>
                  <a:ea typeface="Segoe UI" pitchFamily="34" charset="0"/>
                  <a:cs typeface="Segoe UI" pitchFamily="34" charset="0"/>
                </a:rPr>
                <a:t> el </a:t>
              </a:r>
            </a:p>
            <a:p>
              <a:r>
                <a:rPr lang="en-US" sz="1600" dirty="0" err="1">
                  <a:solidFill>
                    <a:schemeClr val="bg1"/>
                  </a:solidFill>
                  <a:latin typeface="Raleway" panose="020B0503030101060003" pitchFamily="34" charset="0"/>
                  <a:ea typeface="Segoe UI" pitchFamily="34" charset="0"/>
                  <a:cs typeface="Segoe UI" pitchFamily="34" charset="0"/>
                </a:rPr>
                <a:t>egresado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como</a:t>
              </a:r>
              <a:r>
                <a:rPr lang="en-US" sz="1600" dirty="0">
                  <a:solidFill>
                    <a:schemeClr val="bg1"/>
                  </a:solidFill>
                  <a:latin typeface="Raleway" panose="020B0503030101060003" pitchFamily="34" charset="0"/>
                  <a:ea typeface="Segoe UI" pitchFamily="34" charset="0"/>
                  <a:cs typeface="Segoe UI" pitchFamily="34" charset="0"/>
                </a:rPr>
                <a:t> los </a:t>
              </a:r>
              <a:r>
                <a:rPr lang="en-US" sz="1600" dirty="0" err="1">
                  <a:solidFill>
                    <a:schemeClr val="bg1"/>
                  </a:solidFill>
                  <a:latin typeface="Raleway" panose="020B0503030101060003" pitchFamily="34" charset="0"/>
                  <a:ea typeface="Segoe UI" pitchFamily="34" charset="0"/>
                  <a:cs typeface="Segoe UI" pitchFamily="34" charset="0"/>
                </a:rPr>
                <a:t>problemas</a:t>
              </a:r>
              <a:r>
                <a:rPr lang="en-US" sz="1600" dirty="0">
                  <a:solidFill>
                    <a:schemeClr val="bg1"/>
                  </a:solidFill>
                  <a:latin typeface="Raleway" panose="020B0503030101060003" pitchFamily="34" charset="0"/>
                  <a:ea typeface="Segoe UI" pitchFamily="34" charset="0"/>
                  <a:cs typeface="Segoe UI" pitchFamily="34" charset="0"/>
                </a:rPr>
                <a:t> y </a:t>
              </a:r>
              <a:r>
                <a:rPr lang="en-US" sz="1600" dirty="0" err="1">
                  <a:solidFill>
                    <a:schemeClr val="bg1"/>
                  </a:solidFill>
                  <a:latin typeface="Raleway" panose="020B0503030101060003" pitchFamily="34" charset="0"/>
                  <a:ea typeface="Segoe UI" pitchFamily="34" charset="0"/>
                  <a:cs typeface="Segoe UI" pitchFamily="34" charset="0"/>
                </a:rPr>
                <a:t>problemáticos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derivados</a:t>
              </a:r>
              <a:r>
                <a:rPr lang="en-US" sz="1600" dirty="0">
                  <a:solidFill>
                    <a:schemeClr val="bg1"/>
                  </a:solidFill>
                  <a:latin typeface="Raleway" panose="020B0503030101060003" pitchFamily="34" charset="0"/>
                  <a:ea typeface="Segoe UI" pitchFamily="34" charset="0"/>
                  <a:cs typeface="Segoe UI" pitchFamily="34" charset="0"/>
                </a:rPr>
                <a:t> de </a:t>
              </a:r>
            </a:p>
            <a:p>
              <a:r>
                <a:rPr lang="en-US" sz="1600" dirty="0">
                  <a:solidFill>
                    <a:schemeClr val="bg1"/>
                  </a:solidFill>
                  <a:latin typeface="Raleway" panose="020B0503030101060003" pitchFamily="34" charset="0"/>
                  <a:ea typeface="Segoe UI" pitchFamily="34" charset="0"/>
                  <a:cs typeface="Segoe UI" pitchFamily="34" charset="0"/>
                </a:rPr>
                <a:t>la </a:t>
              </a:r>
              <a:r>
                <a:rPr lang="en-US" sz="1600" dirty="0" err="1">
                  <a:solidFill>
                    <a:schemeClr val="bg1"/>
                  </a:solidFill>
                  <a:latin typeface="Raleway" panose="020B0503030101060003" pitchFamily="34" charset="0"/>
                  <a:ea typeface="Segoe UI" pitchFamily="34" charset="0"/>
                  <a:cs typeface="Segoe UI" pitchFamily="34" charset="0"/>
                </a:rPr>
                <a:t>insatisfacción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esas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Su</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finalidad</a:t>
              </a:r>
              <a:r>
                <a:rPr lang="en-US" sz="1600" dirty="0">
                  <a:solidFill>
                    <a:schemeClr val="bg1"/>
                  </a:solidFill>
                  <a:latin typeface="Raleway" panose="020B0503030101060003" pitchFamily="34" charset="0"/>
                  <a:ea typeface="Segoe UI" pitchFamily="34" charset="0"/>
                  <a:cs typeface="Segoe UI" pitchFamily="34" charset="0"/>
                </a:rPr>
                <a:t> es la de </a:t>
              </a:r>
            </a:p>
            <a:p>
              <a:r>
                <a:rPr lang="en-US" sz="1600" dirty="0">
                  <a:solidFill>
                    <a:schemeClr val="bg1"/>
                  </a:solidFill>
                  <a:latin typeface="Raleway" panose="020B0503030101060003" pitchFamily="34" charset="0"/>
                  <a:ea typeface="Segoe UI" pitchFamily="34" charset="0"/>
                  <a:cs typeface="Segoe UI" pitchFamily="34" charset="0"/>
                </a:rPr>
                <a:t>construer la base documental para el </a:t>
              </a:r>
              <a:r>
                <a:rPr lang="en-US" sz="1600" dirty="0" err="1">
                  <a:solidFill>
                    <a:schemeClr val="bg1"/>
                  </a:solidFill>
                  <a:latin typeface="Raleway" panose="020B0503030101060003" pitchFamily="34" charset="0"/>
                  <a:ea typeface="Segoe UI" pitchFamily="34" charset="0"/>
                  <a:cs typeface="Segoe UI" pitchFamily="34" charset="0"/>
                </a:rPr>
                <a:t>proceso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a:t>
              </a:r>
            </a:p>
            <a:p>
              <a:r>
                <a:rPr lang="en-US" sz="1600" dirty="0">
                  <a:solidFill>
                    <a:schemeClr val="bg1"/>
                  </a:solidFill>
                  <a:latin typeface="Raleway" panose="020B0503030101060003" pitchFamily="34" charset="0"/>
                  <a:ea typeface="Segoe UI" pitchFamily="34" charset="0"/>
                  <a:cs typeface="Segoe UI" pitchFamily="34" charset="0"/>
                </a:rPr>
                <a:t>posterior que conduce a la …</a:t>
              </a:r>
            </a:p>
          </p:txBody>
        </p:sp>
      </p:grpSp>
      <p:pic>
        <p:nvPicPr>
          <p:cNvPr id="75" name="Gráfico 74">
            <a:extLst>
              <a:ext uri="{FF2B5EF4-FFF2-40B4-BE49-F238E27FC236}">
                <a16:creationId xmlns:a16="http://schemas.microsoft.com/office/drawing/2014/main" id="{FE3C11D6-F108-4DE3-B940-9990D7EBDA2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242948" y="2400068"/>
            <a:ext cx="720000" cy="720000"/>
          </a:xfrm>
          <a:prstGeom prst="rect">
            <a:avLst/>
          </a:prstGeom>
        </p:spPr>
      </p:pic>
      <p:pic>
        <p:nvPicPr>
          <p:cNvPr id="76" name="Imagen 75">
            <a:extLst>
              <a:ext uri="{FF2B5EF4-FFF2-40B4-BE49-F238E27FC236}">
                <a16:creationId xmlns:a16="http://schemas.microsoft.com/office/drawing/2014/main" id="{05D01F54-8BCD-456F-9BCD-F73E1F279F05}"/>
              </a:ext>
            </a:extLst>
          </p:cNvPr>
          <p:cNvPicPr>
            <a:picLocks noChangeAspect="1"/>
          </p:cNvPicPr>
          <p:nvPr/>
        </p:nvPicPr>
        <p:blipFill>
          <a:blip r:embed="rId48"/>
          <a:stretch>
            <a:fillRect/>
          </a:stretch>
        </p:blipFill>
        <p:spPr>
          <a:xfrm>
            <a:off x="4065993" y="2405611"/>
            <a:ext cx="954375" cy="720000"/>
          </a:xfrm>
          <a:prstGeom prst="rect">
            <a:avLst/>
          </a:prstGeom>
        </p:spPr>
      </p:pic>
    </p:spTree>
    <p:extLst>
      <p:ext uri="{BB962C8B-B14F-4D97-AF65-F5344CB8AC3E}">
        <p14:creationId xmlns:p14="http://schemas.microsoft.com/office/powerpoint/2010/main" val="407502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09D0825-8FF8-45CD-8290-92B6787D7730}"/>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55E8C3CF-295A-4E11-893A-4210238336DB}"/>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72886ADA-6A5C-4768-96A9-2181DFF74881}"/>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50EFC2B0-EA5D-4DFA-8FCA-0892DF3F73CB}"/>
                </a:ext>
              </a:extLst>
            </p:cNvPr>
            <p:cNvGrpSpPr/>
            <p:nvPr/>
          </p:nvGrpSpPr>
          <p:grpSpPr>
            <a:xfrm>
              <a:off x="102265" y="286385"/>
              <a:ext cx="320040" cy="316520"/>
              <a:chOff x="72073" y="221749"/>
              <a:chExt cx="320040" cy="316520"/>
            </a:xfrm>
          </p:grpSpPr>
          <p:sp>
            <p:nvSpPr>
              <p:cNvPr id="30" name="Oval 28">
                <a:extLst>
                  <a:ext uri="{FF2B5EF4-FFF2-40B4-BE49-F238E27FC236}">
                    <a16:creationId xmlns:a16="http://schemas.microsoft.com/office/drawing/2014/main" id="{3689B17C-7447-4A03-BA07-558D37466612}"/>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1" name="Left Arrow 29">
                <a:extLst>
                  <a:ext uri="{FF2B5EF4-FFF2-40B4-BE49-F238E27FC236}">
                    <a16:creationId xmlns:a16="http://schemas.microsoft.com/office/drawing/2014/main" id="{4EC842D6-46D6-4BE5-862E-9EFA70383F38}"/>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40A87E72-A639-45BA-8970-5181E6174C6F}"/>
                </a:ext>
              </a:extLst>
            </p:cNvPr>
            <p:cNvGrpSpPr/>
            <p:nvPr/>
          </p:nvGrpSpPr>
          <p:grpSpPr>
            <a:xfrm>
              <a:off x="474338" y="286384"/>
              <a:ext cx="320040" cy="316520"/>
              <a:chOff x="444146" y="221748"/>
              <a:chExt cx="320040" cy="316520"/>
            </a:xfrm>
          </p:grpSpPr>
          <p:sp>
            <p:nvSpPr>
              <p:cNvPr id="28" name="Oval 26">
                <a:extLst>
                  <a:ext uri="{FF2B5EF4-FFF2-40B4-BE49-F238E27FC236}">
                    <a16:creationId xmlns:a16="http://schemas.microsoft.com/office/drawing/2014/main" id="{0C2FF287-3A7D-4DEA-8991-0406BF52F93F}"/>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29" name="Right Arrow 27">
                <a:extLst>
                  <a:ext uri="{FF2B5EF4-FFF2-40B4-BE49-F238E27FC236}">
                    <a16:creationId xmlns:a16="http://schemas.microsoft.com/office/drawing/2014/main" id="{267B3563-AA32-402D-B903-C08622442A48}"/>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B1D60C86-54F9-4B65-9405-D82FAFCAAA6C}"/>
                </a:ext>
              </a:extLst>
            </p:cNvPr>
            <p:cNvGrpSpPr/>
            <p:nvPr/>
          </p:nvGrpSpPr>
          <p:grpSpPr>
            <a:xfrm>
              <a:off x="11642211" y="92599"/>
              <a:ext cx="448615" cy="78032"/>
              <a:chOff x="9347642" y="131588"/>
              <a:chExt cx="384527" cy="78032"/>
            </a:xfrm>
          </p:grpSpPr>
          <p:cxnSp>
            <p:nvCxnSpPr>
              <p:cNvPr id="23" name="Line">
                <a:extLst>
                  <a:ext uri="{FF2B5EF4-FFF2-40B4-BE49-F238E27FC236}">
                    <a16:creationId xmlns:a16="http://schemas.microsoft.com/office/drawing/2014/main" id="{FDC5219F-624F-44B3-8A18-28D5E7B3AFBD}"/>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4" name="Line">
                <a:extLst>
                  <a:ext uri="{FF2B5EF4-FFF2-40B4-BE49-F238E27FC236}">
                    <a16:creationId xmlns:a16="http://schemas.microsoft.com/office/drawing/2014/main" id="{0B4D162C-B2A0-4126-9111-983DB0CD6C00}"/>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5" name="Line">
                <a:extLst>
                  <a:ext uri="{FF2B5EF4-FFF2-40B4-BE49-F238E27FC236}">
                    <a16:creationId xmlns:a16="http://schemas.microsoft.com/office/drawing/2014/main" id="{464DF117-BEB1-499F-84E9-D7A3733839E0}"/>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6" name="Line">
                <a:extLst>
                  <a:ext uri="{FF2B5EF4-FFF2-40B4-BE49-F238E27FC236}">
                    <a16:creationId xmlns:a16="http://schemas.microsoft.com/office/drawing/2014/main" id="{D83EF217-05FE-4A0D-A336-921A6EA587E5}"/>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65B8B2FF-B936-497D-B07F-ABAD518116E8}"/>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549EC247-281E-4E50-B257-F9494E6E032C}"/>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A112EAE7-4785-4258-BDC6-C2E7F19C3424}"/>
                </a:ext>
              </a:extLst>
            </p:cNvPr>
            <p:cNvGrpSpPr/>
            <p:nvPr/>
          </p:nvGrpSpPr>
          <p:grpSpPr>
            <a:xfrm>
              <a:off x="11396235" y="360579"/>
              <a:ext cx="640645" cy="183940"/>
              <a:chOff x="8303527" y="360579"/>
              <a:chExt cx="640645" cy="183940"/>
            </a:xfrm>
          </p:grpSpPr>
          <p:pic>
            <p:nvPicPr>
              <p:cNvPr id="20" name="Picture 2" descr="C:\Users\t-dantay\Documents\Placeholders\home.png">
                <a:extLst>
                  <a:ext uri="{FF2B5EF4-FFF2-40B4-BE49-F238E27FC236}">
                    <a16:creationId xmlns:a16="http://schemas.microsoft.com/office/drawing/2014/main" id="{6CF90A6E-D909-4B88-95CF-CC9D5CF1B1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setting.png">
                <a:extLst>
                  <a:ext uri="{FF2B5EF4-FFF2-40B4-BE49-F238E27FC236}">
                    <a16:creationId xmlns:a16="http://schemas.microsoft.com/office/drawing/2014/main" id="{ED31321C-9667-4D21-9E0D-2EE9CF16CD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tar.png">
                <a:extLst>
                  <a:ext uri="{FF2B5EF4-FFF2-40B4-BE49-F238E27FC236}">
                    <a16:creationId xmlns:a16="http://schemas.microsoft.com/office/drawing/2014/main" id="{D5492B33-AE47-4082-B699-E3F2B23D7B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UrlBar">
              <a:extLst>
                <a:ext uri="{FF2B5EF4-FFF2-40B4-BE49-F238E27FC236}">
                  <a16:creationId xmlns:a16="http://schemas.microsoft.com/office/drawing/2014/main" id="{3A6619CC-5788-4975-9C11-01F49E8971DB}"/>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3" name="Group 11">
              <a:extLst>
                <a:ext uri="{FF2B5EF4-FFF2-40B4-BE49-F238E27FC236}">
                  <a16:creationId xmlns:a16="http://schemas.microsoft.com/office/drawing/2014/main" id="{E1D8A9B5-9BF3-464B-AD75-F9FC1669379F}"/>
                </a:ext>
              </a:extLst>
            </p:cNvPr>
            <p:cNvGrpSpPr/>
            <p:nvPr/>
          </p:nvGrpSpPr>
          <p:grpSpPr>
            <a:xfrm>
              <a:off x="10430270" y="363706"/>
              <a:ext cx="744325" cy="182880"/>
              <a:chOff x="7260350" y="363706"/>
              <a:chExt cx="744325" cy="182880"/>
            </a:xfrm>
          </p:grpSpPr>
          <p:pic>
            <p:nvPicPr>
              <p:cNvPr id="14" name="Search" descr="C:\Users\t-dantay\Documents\Placeholders\search.png">
                <a:extLst>
                  <a:ext uri="{FF2B5EF4-FFF2-40B4-BE49-F238E27FC236}">
                    <a16:creationId xmlns:a16="http://schemas.microsoft.com/office/drawing/2014/main" id="{B987DCF5-6F8F-4D61-948F-B5635948EB1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Refresh" descr="C:\Users\t-dantay\Documents\First24\arrowrepeat1.png">
                <a:extLst>
                  <a:ext uri="{FF2B5EF4-FFF2-40B4-BE49-F238E27FC236}">
                    <a16:creationId xmlns:a16="http://schemas.microsoft.com/office/drawing/2014/main" id="{0CA23820-5E1E-4708-B7C4-B05FCA021F6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Drop Down" descr="C:\Users\t-dantay\Documents\First24\arrowsimple1.png">
                <a:extLst>
                  <a:ext uri="{FF2B5EF4-FFF2-40B4-BE49-F238E27FC236}">
                    <a16:creationId xmlns:a16="http://schemas.microsoft.com/office/drawing/2014/main" id="{BFC98F79-B365-4F76-A8C3-8989E9A8F7C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X">
                <a:extLst>
                  <a:ext uri="{FF2B5EF4-FFF2-40B4-BE49-F238E27FC236}">
                    <a16:creationId xmlns:a16="http://schemas.microsoft.com/office/drawing/2014/main" id="{8B86FE46-3975-4237-821B-6D445923F93C}"/>
                  </a:ext>
                </a:extLst>
              </p:cNvPr>
              <p:cNvGrpSpPr/>
              <p:nvPr/>
            </p:nvGrpSpPr>
            <p:grpSpPr>
              <a:xfrm>
                <a:off x="7913235" y="409426"/>
                <a:ext cx="91440" cy="91440"/>
                <a:chOff x="4687215" y="1739180"/>
                <a:chExt cx="91440" cy="91440"/>
              </a:xfrm>
            </p:grpSpPr>
            <p:cxnSp>
              <p:nvCxnSpPr>
                <p:cNvPr id="18" name="Straight Connector 16">
                  <a:extLst>
                    <a:ext uri="{FF2B5EF4-FFF2-40B4-BE49-F238E27FC236}">
                      <a16:creationId xmlns:a16="http://schemas.microsoft.com/office/drawing/2014/main" id="{EC80D356-3BB4-44FB-B038-AB3A1F48D424}"/>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9" name="Straight Connector 17">
                  <a:extLst>
                    <a:ext uri="{FF2B5EF4-FFF2-40B4-BE49-F238E27FC236}">
                      <a16:creationId xmlns:a16="http://schemas.microsoft.com/office/drawing/2014/main" id="{2C51A02C-3881-407D-8D38-B0565BF739EE}"/>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2" name="Content">
            <a:extLst>
              <a:ext uri="{FF2B5EF4-FFF2-40B4-BE49-F238E27FC236}">
                <a16:creationId xmlns:a16="http://schemas.microsoft.com/office/drawing/2014/main" id="{1F1C00BB-6A00-4623-B093-B87B64C2597C}"/>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3" name="Imagen 32">
            <a:hlinkClick r:id="rId12" action="ppaction://hlinksldjump"/>
            <a:extLst>
              <a:ext uri="{FF2B5EF4-FFF2-40B4-BE49-F238E27FC236}">
                <a16:creationId xmlns:a16="http://schemas.microsoft.com/office/drawing/2014/main" id="{8DE6B9DB-D409-4FBE-B9A5-F79A48435D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58665869"/>
              </p:ext>
            </p:extLst>
          </p:nvPr>
        </p:nvGraphicFramePr>
        <p:xfrm>
          <a:off x="511441" y="1886890"/>
          <a:ext cx="11237449" cy="4729576"/>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82BEFD08-BC56-4FF3-9EE3-D1864692FE22}"/>
              </a:ext>
            </a:extLst>
          </p:cNvPr>
          <p:cNvGrpSpPr/>
          <p:nvPr/>
        </p:nvGrpSpPr>
        <p:grpSpPr>
          <a:xfrm>
            <a:off x="457886" y="1538757"/>
            <a:ext cx="1935488" cy="292388"/>
            <a:chOff x="457886" y="1538757"/>
            <a:chExt cx="1935488" cy="292388"/>
          </a:xfrm>
        </p:grpSpPr>
        <p:sp>
          <p:nvSpPr>
            <p:cNvPr id="35" name="Content">
              <a:extLst>
                <a:ext uri="{FF2B5EF4-FFF2-40B4-BE49-F238E27FC236}">
                  <a16:creationId xmlns:a16="http://schemas.microsoft.com/office/drawing/2014/main" id="{196F7E81-825E-4142-8CB4-F3469A33FEB2}"/>
                </a:ext>
              </a:extLst>
            </p:cNvPr>
            <p:cNvSpPr txBox="1"/>
            <p:nvPr>
              <p:custDataLst>
                <p:custData r:id="rId3"/>
              </p:custDataLst>
            </p:nvPr>
          </p:nvSpPr>
          <p:spPr>
            <a:xfrm>
              <a:off x="457886" y="1538757"/>
              <a:ext cx="141417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Por </a:t>
              </a:r>
              <a:r>
                <a:rPr lang="en-US" sz="1600" dirty="0" err="1">
                  <a:solidFill>
                    <a:srgbClr val="000000"/>
                  </a:solidFill>
                  <a:latin typeface="Raleway" panose="020B0503030101060003" pitchFamily="34" charset="0"/>
                  <a:ea typeface="Segoe UI" pitchFamily="34" charset="0"/>
                  <a:cs typeface="Segoe UI" pitchFamily="34" charset="0"/>
                </a:rPr>
                <a:t>proyecto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 name="Gráfico 35">
              <a:extLst>
                <a:ext uri="{FF2B5EF4-FFF2-40B4-BE49-F238E27FC236}">
                  <a16:creationId xmlns:a16="http://schemas.microsoft.com/office/drawing/2014/main" id="{8A3BB31F-5A18-47A0-AD39-C5EC5C1CE5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93873" y="1552636"/>
              <a:ext cx="199501" cy="252000"/>
            </a:xfrm>
            <a:prstGeom prst="rect">
              <a:avLst/>
            </a:prstGeom>
          </p:spPr>
        </p:pic>
      </p:grpSp>
    </p:spTree>
    <p:extLst>
      <p:ext uri="{BB962C8B-B14F-4D97-AF65-F5344CB8AC3E}">
        <p14:creationId xmlns:p14="http://schemas.microsoft.com/office/powerpoint/2010/main" val="581278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0" action="ppaction://hlinksldjump"/>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8"/>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832829" y="2199130"/>
              <a:ext cx="252000" cy="252000"/>
            </a:xfrm>
            <a:prstGeom prst="rect">
              <a:avLst/>
            </a:prstGeom>
          </p:spPr>
        </p:pic>
      </p:grpSp>
      <p:pic>
        <p:nvPicPr>
          <p:cNvPr id="3" name="Gráfico 2">
            <a:hlinkClick r:id="rId4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extLst>
              <a:ext uri="{FF2B5EF4-FFF2-40B4-BE49-F238E27FC236}">
                <a16:creationId xmlns:a16="http://schemas.microsoft.com/office/drawing/2014/main" id="{40E5EE50-FFDB-4F3C-8210-E719625408F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70305" y="2267018"/>
            <a:ext cx="252000" cy="252000"/>
          </a:xfrm>
          <a:prstGeom prst="rect">
            <a:avLst/>
          </a:prstGeom>
        </p:spPr>
      </p:pic>
      <p:grpSp>
        <p:nvGrpSpPr>
          <p:cNvPr id="61" name="Grupo 60">
            <a:extLst>
              <a:ext uri="{FF2B5EF4-FFF2-40B4-BE49-F238E27FC236}">
                <a16:creationId xmlns:a16="http://schemas.microsoft.com/office/drawing/2014/main" id="{20E57E30-352F-482D-97D4-D7D4D1B37AD5}"/>
              </a:ext>
            </a:extLst>
          </p:cNvPr>
          <p:cNvGrpSpPr/>
          <p:nvPr/>
        </p:nvGrpSpPr>
        <p:grpSpPr>
          <a:xfrm>
            <a:off x="2782859" y="1299492"/>
            <a:ext cx="6626281" cy="4812595"/>
            <a:chOff x="2782859" y="1299492"/>
            <a:chExt cx="6626281" cy="4812595"/>
          </a:xfrm>
        </p:grpSpPr>
        <p:grpSp>
          <p:nvGrpSpPr>
            <p:cNvPr id="64" name="Grupo 63">
              <a:extLst>
                <a:ext uri="{FF2B5EF4-FFF2-40B4-BE49-F238E27FC236}">
                  <a16:creationId xmlns:a16="http://schemas.microsoft.com/office/drawing/2014/main" id="{7CD29771-0677-45F8-8EE8-77466454306C}"/>
                </a:ext>
              </a:extLst>
            </p:cNvPr>
            <p:cNvGrpSpPr/>
            <p:nvPr/>
          </p:nvGrpSpPr>
          <p:grpSpPr>
            <a:xfrm>
              <a:off x="2782859" y="1299492"/>
              <a:ext cx="6626281" cy="4812595"/>
              <a:chOff x="2782859" y="1299492"/>
              <a:chExt cx="6626281" cy="4812595"/>
            </a:xfrm>
          </p:grpSpPr>
          <p:sp>
            <p:nvSpPr>
              <p:cNvPr id="92" name="Rectángulo: esquinas redondeadas 91">
                <a:extLst>
                  <a:ext uri="{FF2B5EF4-FFF2-40B4-BE49-F238E27FC236}">
                    <a16:creationId xmlns:a16="http://schemas.microsoft.com/office/drawing/2014/main" id="{1AEBA2EB-C331-4D10-AF05-9EEAD8E474A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3" name="Grupo 92">
                <a:extLst>
                  <a:ext uri="{FF2B5EF4-FFF2-40B4-BE49-F238E27FC236}">
                    <a16:creationId xmlns:a16="http://schemas.microsoft.com/office/drawing/2014/main" id="{8E2DB44A-13BF-4F63-AB69-7ED6BB252F9E}"/>
                  </a:ext>
                </a:extLst>
              </p:cNvPr>
              <p:cNvGrpSpPr/>
              <p:nvPr>
                <p:custDataLst>
                  <p:custData r:id="rId16"/>
                </p:custDataLst>
              </p:nvPr>
            </p:nvGrpSpPr>
            <p:grpSpPr>
              <a:xfrm>
                <a:off x="7791579" y="5624971"/>
                <a:ext cx="1457546" cy="292388"/>
                <a:chOff x="4760668" y="4237301"/>
                <a:chExt cx="2616422" cy="292388"/>
              </a:xfrm>
            </p:grpSpPr>
            <p:sp>
              <p:nvSpPr>
                <p:cNvPr id="94" name="Rectángulo: esquinas redondeadas 93">
                  <a:extLst>
                    <a:ext uri="{FF2B5EF4-FFF2-40B4-BE49-F238E27FC236}">
                      <a16:creationId xmlns:a16="http://schemas.microsoft.com/office/drawing/2014/main" id="{43A2669F-B2BE-4036-AFEF-F58329EB5F4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5" name="Content">
                  <a:hlinkClick r:id="rId48" action="ppaction://hlinksldjump"/>
                  <a:extLst>
                    <a:ext uri="{FF2B5EF4-FFF2-40B4-BE49-F238E27FC236}">
                      <a16:creationId xmlns:a16="http://schemas.microsoft.com/office/drawing/2014/main" id="{E7889871-0CC1-452B-8277-021E58D205BA}"/>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65" name="Content">
              <a:extLst>
                <a:ext uri="{FF2B5EF4-FFF2-40B4-BE49-F238E27FC236}">
                  <a16:creationId xmlns:a16="http://schemas.microsoft.com/office/drawing/2014/main" id="{10F0BD47-0E9C-4575-8A38-DE9FDFFE51A3}"/>
                </a:ext>
              </a:extLst>
            </p:cNvPr>
            <p:cNvSpPr txBox="1"/>
            <p:nvPr>
              <p:custDataLst>
                <p:custData r:id="rId7"/>
              </p:custDataLst>
            </p:nvPr>
          </p:nvSpPr>
          <p:spPr>
            <a:xfrm>
              <a:off x="3054477" y="3156168"/>
              <a:ext cx="172194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Seleccionar</a:t>
              </a:r>
              <a:endParaRPr lang="en-US" sz="2200" dirty="0">
                <a:solidFill>
                  <a:schemeClr val="bg1"/>
                </a:solidFill>
                <a:latin typeface="Raleway" panose="020B0503030101060003" pitchFamily="34" charset="0"/>
                <a:ea typeface="Segoe UI" pitchFamily="34" charset="0"/>
                <a:cs typeface="Segoe UI" pitchFamily="34" charset="0"/>
              </a:endParaRPr>
            </a:p>
          </p:txBody>
        </p:sp>
        <p:sp>
          <p:nvSpPr>
            <p:cNvPr id="66" name="Content">
              <a:extLst>
                <a:ext uri="{FF2B5EF4-FFF2-40B4-BE49-F238E27FC236}">
                  <a16:creationId xmlns:a16="http://schemas.microsoft.com/office/drawing/2014/main" id="{73C9CD48-5955-4FD2-888B-85AC41DA315C}"/>
                </a:ext>
              </a:extLst>
            </p:cNvPr>
            <p:cNvSpPr txBox="1"/>
            <p:nvPr>
              <p:custDataLst>
                <p:custData r:id="rId8"/>
              </p:custDataLst>
            </p:nvPr>
          </p:nvSpPr>
          <p:spPr>
            <a:xfrm>
              <a:off x="3049217" y="1526803"/>
              <a:ext cx="3320140"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Responsable</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análisis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7" name="Grupo 66">
              <a:extLst>
                <a:ext uri="{FF2B5EF4-FFF2-40B4-BE49-F238E27FC236}">
                  <a16:creationId xmlns:a16="http://schemas.microsoft.com/office/drawing/2014/main" id="{2FCC745C-F30A-4008-8095-75AA9DF8F007}"/>
                </a:ext>
              </a:extLst>
            </p:cNvPr>
            <p:cNvGrpSpPr/>
            <p:nvPr/>
          </p:nvGrpSpPr>
          <p:grpSpPr>
            <a:xfrm>
              <a:off x="3058743" y="2006161"/>
              <a:ext cx="5040000" cy="698443"/>
              <a:chOff x="6650368" y="2601017"/>
              <a:chExt cx="4163952" cy="698443"/>
            </a:xfrm>
          </p:grpSpPr>
          <p:sp>
            <p:nvSpPr>
              <p:cNvPr id="89" name="Rectángulo: esquinas redondeadas 88">
                <a:extLst>
                  <a:ext uri="{FF2B5EF4-FFF2-40B4-BE49-F238E27FC236}">
                    <a16:creationId xmlns:a16="http://schemas.microsoft.com/office/drawing/2014/main" id="{3610D3B2-A498-4CCD-B399-FD93484F7AD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0" name="Content">
                <a:extLst>
                  <a:ext uri="{FF2B5EF4-FFF2-40B4-BE49-F238E27FC236}">
                    <a16:creationId xmlns:a16="http://schemas.microsoft.com/office/drawing/2014/main" id="{AB3566E5-8633-4A2D-9D13-8876463E9D6A}"/>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91" name="Content">
                <a:extLst>
                  <a:ext uri="{FF2B5EF4-FFF2-40B4-BE49-F238E27FC236}">
                    <a16:creationId xmlns:a16="http://schemas.microsoft.com/office/drawing/2014/main" id="{BC45C875-47E4-4287-B020-6F3CA647D63F}"/>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69" name="Gráfico 68">
              <a:extLst>
                <a:ext uri="{FF2B5EF4-FFF2-40B4-BE49-F238E27FC236}">
                  <a16:creationId xmlns:a16="http://schemas.microsoft.com/office/drawing/2014/main" id="{244FD214-CDAC-4E74-95E1-17CAB5AEDCF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824913" y="2021190"/>
              <a:ext cx="252000" cy="252000"/>
            </a:xfrm>
            <a:prstGeom prst="rect">
              <a:avLst/>
            </a:prstGeom>
          </p:spPr>
        </p:pic>
        <p:grpSp>
          <p:nvGrpSpPr>
            <p:cNvPr id="70" name="Grupo 69">
              <a:extLst>
                <a:ext uri="{FF2B5EF4-FFF2-40B4-BE49-F238E27FC236}">
                  <a16:creationId xmlns:a16="http://schemas.microsoft.com/office/drawing/2014/main" id="{A9E129C7-5F25-4E14-BA54-2FA6010B6F4F}"/>
                </a:ext>
              </a:extLst>
            </p:cNvPr>
            <p:cNvGrpSpPr/>
            <p:nvPr/>
          </p:nvGrpSpPr>
          <p:grpSpPr>
            <a:xfrm>
              <a:off x="4776423" y="3199670"/>
              <a:ext cx="3325406" cy="292389"/>
              <a:chOff x="7339684" y="2232538"/>
              <a:chExt cx="3980373" cy="292389"/>
            </a:xfrm>
          </p:grpSpPr>
          <p:sp>
            <p:nvSpPr>
              <p:cNvPr id="86" name="Rectángulo: esquinas redondeadas 85">
                <a:extLst>
                  <a:ext uri="{FF2B5EF4-FFF2-40B4-BE49-F238E27FC236}">
                    <a16:creationId xmlns:a16="http://schemas.microsoft.com/office/drawing/2014/main" id="{E93599B7-696C-4F6D-A397-B6B81C8CDBE8}"/>
                  </a:ext>
                </a:extLst>
              </p:cNvPr>
              <p:cNvSpPr/>
              <p:nvPr/>
            </p:nvSpPr>
            <p:spPr>
              <a:xfrm>
                <a:off x="7339684" y="2232539"/>
                <a:ext cx="3980373"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7" name="Content">
                <a:extLst>
                  <a:ext uri="{FF2B5EF4-FFF2-40B4-BE49-F238E27FC236}">
                    <a16:creationId xmlns:a16="http://schemas.microsoft.com/office/drawing/2014/main" id="{619CBB49-EBD3-45AE-9F4E-498F8C2746FD}"/>
                  </a:ext>
                </a:extLst>
              </p:cNvPr>
              <p:cNvSpPr txBox="1"/>
              <p:nvPr>
                <p:custDataLst>
                  <p:custData r:id="rId1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88" name="Gráfico 87">
                <a:extLst>
                  <a:ext uri="{FF2B5EF4-FFF2-40B4-BE49-F238E27FC236}">
                    <a16:creationId xmlns:a16="http://schemas.microsoft.com/office/drawing/2014/main" id="{155A7B17-ED61-4CB3-80E4-87EBB4CAEAD4}"/>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71" name="Grupo 70">
              <a:extLst>
                <a:ext uri="{FF2B5EF4-FFF2-40B4-BE49-F238E27FC236}">
                  <a16:creationId xmlns:a16="http://schemas.microsoft.com/office/drawing/2014/main" id="{EA799427-C7B6-415C-9BBC-A0D305EC3FB3}"/>
                </a:ext>
              </a:extLst>
            </p:cNvPr>
            <p:cNvGrpSpPr/>
            <p:nvPr/>
          </p:nvGrpSpPr>
          <p:grpSpPr>
            <a:xfrm>
              <a:off x="3058743" y="3630094"/>
              <a:ext cx="5040000" cy="698443"/>
              <a:chOff x="6650368" y="2601017"/>
              <a:chExt cx="4163952" cy="698443"/>
            </a:xfrm>
          </p:grpSpPr>
          <p:sp>
            <p:nvSpPr>
              <p:cNvPr id="83" name="Rectángulo: esquinas redondeadas 82">
                <a:extLst>
                  <a:ext uri="{FF2B5EF4-FFF2-40B4-BE49-F238E27FC236}">
                    <a16:creationId xmlns:a16="http://schemas.microsoft.com/office/drawing/2014/main" id="{EF5CC7EE-5975-4C5A-9540-7A58271453B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B9B4A36A-3D0E-4A27-9193-60F69B4ED5F6}"/>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85" name="Content">
                <a:extLst>
                  <a:ext uri="{FF2B5EF4-FFF2-40B4-BE49-F238E27FC236}">
                    <a16:creationId xmlns:a16="http://schemas.microsoft.com/office/drawing/2014/main" id="{549B81FB-F042-4D90-A164-B671EDDCE2AB}"/>
                  </a:ext>
                </a:extLst>
              </p:cNvPr>
              <p:cNvSpPr txBox="1"/>
              <p:nvPr>
                <p:custDataLst>
                  <p:custData r:id="rId1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72" name="Grupo 71">
              <a:extLst>
                <a:ext uri="{FF2B5EF4-FFF2-40B4-BE49-F238E27FC236}">
                  <a16:creationId xmlns:a16="http://schemas.microsoft.com/office/drawing/2014/main" id="{482B4EE6-5DCA-4318-9361-0B1AF3E47CF5}"/>
                </a:ext>
              </a:extLst>
            </p:cNvPr>
            <p:cNvGrpSpPr/>
            <p:nvPr/>
          </p:nvGrpSpPr>
          <p:grpSpPr>
            <a:xfrm>
              <a:off x="3058743" y="4462066"/>
              <a:ext cx="5040000" cy="698443"/>
              <a:chOff x="6650368" y="2601017"/>
              <a:chExt cx="4163952" cy="698443"/>
            </a:xfrm>
          </p:grpSpPr>
          <p:sp>
            <p:nvSpPr>
              <p:cNvPr id="80" name="Rectángulo: esquinas redondeadas 79">
                <a:extLst>
                  <a:ext uri="{FF2B5EF4-FFF2-40B4-BE49-F238E27FC236}">
                    <a16:creationId xmlns:a16="http://schemas.microsoft.com/office/drawing/2014/main" id="{5506189A-971D-4838-B55A-B272E56CE76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0F8652BC-19B6-4027-BA27-4D5A7819C1AB}"/>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82" name="Content">
                <a:extLst>
                  <a:ext uri="{FF2B5EF4-FFF2-40B4-BE49-F238E27FC236}">
                    <a16:creationId xmlns:a16="http://schemas.microsoft.com/office/drawing/2014/main" id="{5FD01EFF-CAAA-4371-BBC0-D3D3DDC34064}"/>
                  </a:ext>
                </a:extLst>
              </p:cNvPr>
              <p:cNvSpPr txBox="1"/>
              <p:nvPr>
                <p:custDataLst>
                  <p:custData r:id="rId1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73" name="Gráfico 72">
              <a:extLst>
                <a:ext uri="{FF2B5EF4-FFF2-40B4-BE49-F238E27FC236}">
                  <a16:creationId xmlns:a16="http://schemas.microsoft.com/office/drawing/2014/main" id="{308A577F-12EB-4AAE-9B62-F69B94AA195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4913" y="3652477"/>
              <a:ext cx="252000" cy="252000"/>
            </a:xfrm>
            <a:prstGeom prst="rect">
              <a:avLst/>
            </a:prstGeom>
          </p:spPr>
        </p:pic>
        <p:pic>
          <p:nvPicPr>
            <p:cNvPr id="74" name="Gráfico 73">
              <a:extLst>
                <a:ext uri="{FF2B5EF4-FFF2-40B4-BE49-F238E27FC236}">
                  <a16:creationId xmlns:a16="http://schemas.microsoft.com/office/drawing/2014/main" id="{0F60A598-937E-4632-8601-A8F6377B823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1411" y="4495215"/>
              <a:ext cx="252000" cy="252000"/>
            </a:xfrm>
            <a:prstGeom prst="rect">
              <a:avLst/>
            </a:prstGeom>
          </p:spPr>
        </p:pic>
        <p:grpSp>
          <p:nvGrpSpPr>
            <p:cNvPr id="75" name="Grupo 74">
              <a:extLst>
                <a:ext uri="{FF2B5EF4-FFF2-40B4-BE49-F238E27FC236}">
                  <a16:creationId xmlns:a16="http://schemas.microsoft.com/office/drawing/2014/main" id="{D90F2360-2ACF-440B-B17E-6A9B43A55834}"/>
                </a:ext>
              </a:extLst>
            </p:cNvPr>
            <p:cNvGrpSpPr/>
            <p:nvPr/>
          </p:nvGrpSpPr>
          <p:grpSpPr>
            <a:xfrm>
              <a:off x="9069125" y="3630095"/>
              <a:ext cx="180000" cy="1875356"/>
              <a:chOff x="10045700" y="1993900"/>
              <a:chExt cx="180000" cy="4533900"/>
            </a:xfrm>
          </p:grpSpPr>
          <p:sp>
            <p:nvSpPr>
              <p:cNvPr id="76" name="Rectángulo: esquinas redondeadas 75">
                <a:extLst>
                  <a:ext uri="{FF2B5EF4-FFF2-40B4-BE49-F238E27FC236}">
                    <a16:creationId xmlns:a16="http://schemas.microsoft.com/office/drawing/2014/main" id="{58A3E975-10C2-4C0C-8061-DB3FABE515A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1E91AB8C-7156-4ABD-8B81-118AA429364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spTree>
    <p:extLst>
      <p:ext uri="{BB962C8B-B14F-4D97-AF65-F5344CB8AC3E}">
        <p14:creationId xmlns:p14="http://schemas.microsoft.com/office/powerpoint/2010/main" val="147000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699373"/>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5"/>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6"/>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32829" y="2199130"/>
              <a:ext cx="252000" cy="252000"/>
            </a:xfrm>
            <a:prstGeom prst="rect">
              <a:avLst/>
            </a:prstGeom>
          </p:spPr>
        </p:pic>
      </p:grpSp>
      <p:pic>
        <p:nvPicPr>
          <p:cNvPr id="3" name="Gráfico 2">
            <a:hlinkClick r:id="rId2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38348" y="1746520"/>
            <a:ext cx="252000" cy="252000"/>
          </a:xfrm>
          <a:prstGeom prst="rect">
            <a:avLst/>
          </a:prstGeom>
        </p:spPr>
      </p:pic>
      <p:graphicFrame>
        <p:nvGraphicFramePr>
          <p:cNvPr id="2" name="Tabla 1">
            <a:extLst>
              <a:ext uri="{FF2B5EF4-FFF2-40B4-BE49-F238E27FC236}">
                <a16:creationId xmlns:a16="http://schemas.microsoft.com/office/drawing/2014/main" id="{CA26B17C-9178-4B97-9454-F9B1EBF028B3}"/>
              </a:ext>
            </a:extLst>
          </p:cNvPr>
          <p:cNvGraphicFramePr>
            <a:graphicFrameLocks noGrp="1"/>
          </p:cNvGraphicFramePr>
          <p:nvPr>
            <p:extLst>
              <p:ext uri="{D42A27DB-BD31-4B8C-83A1-F6EECF244321}">
                <p14:modId xmlns:p14="http://schemas.microsoft.com/office/powerpoint/2010/main" val="2568315415"/>
              </p:ext>
            </p:extLst>
          </p:nvPr>
        </p:nvGraphicFramePr>
        <p:xfrm>
          <a:off x="512237" y="2587684"/>
          <a:ext cx="10883994" cy="3984565"/>
        </p:xfrm>
        <a:graphic>
          <a:graphicData uri="http://schemas.openxmlformats.org/drawingml/2006/table">
            <a:tbl>
              <a:tblPr firstRow="1" bandRow="1">
                <a:tableStyleId>{5C22544A-7EE6-4342-B048-85BDC9FD1C3A}</a:tableStyleId>
              </a:tblPr>
              <a:tblGrid>
                <a:gridCol w="1813999">
                  <a:extLst>
                    <a:ext uri="{9D8B030D-6E8A-4147-A177-3AD203B41FA5}">
                      <a16:colId xmlns:a16="http://schemas.microsoft.com/office/drawing/2014/main" val="4176567450"/>
                    </a:ext>
                  </a:extLst>
                </a:gridCol>
                <a:gridCol w="1813999">
                  <a:extLst>
                    <a:ext uri="{9D8B030D-6E8A-4147-A177-3AD203B41FA5}">
                      <a16:colId xmlns:a16="http://schemas.microsoft.com/office/drawing/2014/main" val="2782895904"/>
                    </a:ext>
                  </a:extLst>
                </a:gridCol>
                <a:gridCol w="1813999">
                  <a:extLst>
                    <a:ext uri="{9D8B030D-6E8A-4147-A177-3AD203B41FA5}">
                      <a16:colId xmlns:a16="http://schemas.microsoft.com/office/drawing/2014/main" val="3130332079"/>
                    </a:ext>
                  </a:extLst>
                </a:gridCol>
                <a:gridCol w="1813999">
                  <a:extLst>
                    <a:ext uri="{9D8B030D-6E8A-4147-A177-3AD203B41FA5}">
                      <a16:colId xmlns:a16="http://schemas.microsoft.com/office/drawing/2014/main" val="2156227905"/>
                    </a:ext>
                  </a:extLst>
                </a:gridCol>
                <a:gridCol w="1813999">
                  <a:extLst>
                    <a:ext uri="{9D8B030D-6E8A-4147-A177-3AD203B41FA5}">
                      <a16:colId xmlns:a16="http://schemas.microsoft.com/office/drawing/2014/main" val="523147974"/>
                    </a:ext>
                  </a:extLst>
                </a:gridCol>
                <a:gridCol w="1813999">
                  <a:extLst>
                    <a:ext uri="{9D8B030D-6E8A-4147-A177-3AD203B41FA5}">
                      <a16:colId xmlns:a16="http://schemas.microsoft.com/office/drawing/2014/main" val="120494712"/>
                    </a:ext>
                  </a:extLst>
                </a:gridCol>
              </a:tblGrid>
              <a:tr h="656495">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Ámbito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Funciones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665614">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665614">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66561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65614">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r h="665614">
                <a:tc>
                  <a:txBody>
                    <a:bodyPr/>
                    <a:lstStyle/>
                    <a:p>
                      <a:endParaRPr lang="es-MX"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26872543"/>
                  </a:ext>
                </a:extLst>
              </a:tr>
            </a:tbl>
          </a:graphicData>
        </a:graphic>
      </p:graphicFrame>
      <p:pic>
        <p:nvPicPr>
          <p:cNvPr id="45" name="Gráfico 44">
            <a:extLst>
              <a:ext uri="{FF2B5EF4-FFF2-40B4-BE49-F238E27FC236}">
                <a16:creationId xmlns:a16="http://schemas.microsoft.com/office/drawing/2014/main" id="{03639EB1-4FEF-47C1-9150-5BD53533328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078678" y="1746520"/>
            <a:ext cx="252000" cy="252000"/>
          </a:xfrm>
          <a:prstGeom prst="rect">
            <a:avLst/>
          </a:prstGeom>
        </p:spPr>
      </p:pic>
    </p:spTree>
    <p:extLst>
      <p:ext uri="{BB962C8B-B14F-4D97-AF65-F5344CB8AC3E}">
        <p14:creationId xmlns:p14="http://schemas.microsoft.com/office/powerpoint/2010/main" val="3029946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2"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BB512AAD-A803-4709-BCFF-6F5F06CADF95}"/>
              </a:ext>
            </a:extLst>
          </p:cNvPr>
          <p:cNvGrpSpPr/>
          <p:nvPr/>
        </p:nvGrpSpPr>
        <p:grpSpPr>
          <a:xfrm>
            <a:off x="457886" y="2253139"/>
            <a:ext cx="3978606" cy="292388"/>
            <a:chOff x="457886" y="2253139"/>
            <a:chExt cx="3978606"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21"/>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3" name="Gráfico 2">
            <a:hlinkClick r:id="rId35"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38348" y="1746520"/>
            <a:ext cx="252000" cy="252000"/>
          </a:xfrm>
          <a:prstGeom prst="rect">
            <a:avLst/>
          </a:prstGeom>
        </p:spPr>
      </p:pic>
      <p:sp>
        <p:nvSpPr>
          <p:cNvPr id="4" name="Elipse 3">
            <a:extLst>
              <a:ext uri="{FF2B5EF4-FFF2-40B4-BE49-F238E27FC236}">
                <a16:creationId xmlns:a16="http://schemas.microsoft.com/office/drawing/2014/main" id="{60E0B3AD-3416-4695-B847-150569DD1765}"/>
              </a:ext>
            </a:extLst>
          </p:cNvPr>
          <p:cNvSpPr/>
          <p:nvPr/>
        </p:nvSpPr>
        <p:spPr>
          <a:xfrm>
            <a:off x="474338" y="4782652"/>
            <a:ext cx="216000" cy="21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4272D597-8093-47B7-A780-62436259B3FB}"/>
              </a:ext>
            </a:extLst>
          </p:cNvPr>
          <p:cNvSpPr/>
          <p:nvPr/>
        </p:nvSpPr>
        <p:spPr>
          <a:xfrm>
            <a:off x="10886778" y="4782652"/>
            <a:ext cx="216000" cy="21600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33">
            <a:extLst>
              <a:ext uri="{FF2B5EF4-FFF2-40B4-BE49-F238E27FC236}">
                <a16:creationId xmlns:a16="http://schemas.microsoft.com/office/drawing/2014/main" id="{48448ED1-7DB3-41B8-BC08-16A90CCC17DF}"/>
              </a:ext>
            </a:extLst>
          </p:cNvPr>
          <p:cNvSpPr/>
          <p:nvPr/>
        </p:nvSpPr>
        <p:spPr>
          <a:xfrm>
            <a:off x="837510" y="4836652"/>
            <a:ext cx="9900000" cy="108000"/>
          </a:xfrm>
          <a:prstGeom prst="roundRect">
            <a:avLst>
              <a:gd name="adj"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5" name="Grupo 34">
            <a:extLst>
              <a:ext uri="{FF2B5EF4-FFF2-40B4-BE49-F238E27FC236}">
                <a16:creationId xmlns:a16="http://schemas.microsoft.com/office/drawing/2014/main" id="{1E4F5FA9-51EA-4B50-8890-3298A2F4CEC0}"/>
              </a:ext>
            </a:extLst>
          </p:cNvPr>
          <p:cNvGrpSpPr/>
          <p:nvPr/>
        </p:nvGrpSpPr>
        <p:grpSpPr>
          <a:xfrm>
            <a:off x="422305" y="5098390"/>
            <a:ext cx="841706" cy="292388"/>
            <a:chOff x="3866869" y="5260599"/>
            <a:chExt cx="841706" cy="292388"/>
          </a:xfrm>
        </p:grpSpPr>
        <p:sp>
          <p:nvSpPr>
            <p:cNvPr id="66" name="Content">
              <a:extLst>
                <a:ext uri="{FF2B5EF4-FFF2-40B4-BE49-F238E27FC236}">
                  <a16:creationId xmlns:a16="http://schemas.microsoft.com/office/drawing/2014/main" id="{0352631D-640A-47E4-B0B3-BFA2534F733B}"/>
                </a:ext>
              </a:extLst>
            </p:cNvPr>
            <p:cNvSpPr txBox="1"/>
            <p:nvPr>
              <p:custDataLst>
                <p:custData r:id="rId20"/>
              </p:custDataLst>
            </p:nvPr>
          </p:nvSpPr>
          <p:spPr>
            <a:xfrm>
              <a:off x="3866869" y="5260599"/>
              <a:ext cx="63511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1500</a:t>
              </a:r>
            </a:p>
          </p:txBody>
        </p:sp>
        <p:pic>
          <p:nvPicPr>
            <p:cNvPr id="67" name="Gráfico 66">
              <a:extLst>
                <a:ext uri="{FF2B5EF4-FFF2-40B4-BE49-F238E27FC236}">
                  <a16:creationId xmlns:a16="http://schemas.microsoft.com/office/drawing/2014/main" id="{A32B983C-DC0E-4AAA-93AD-56DAE586578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grpSp>
        <p:nvGrpSpPr>
          <p:cNvPr id="69" name="Grupo 68">
            <a:extLst>
              <a:ext uri="{FF2B5EF4-FFF2-40B4-BE49-F238E27FC236}">
                <a16:creationId xmlns:a16="http://schemas.microsoft.com/office/drawing/2014/main" id="{51C45D1E-CBA5-4A5B-BB62-2437FC83008D}"/>
              </a:ext>
            </a:extLst>
          </p:cNvPr>
          <p:cNvGrpSpPr/>
          <p:nvPr/>
        </p:nvGrpSpPr>
        <p:grpSpPr>
          <a:xfrm>
            <a:off x="10258706" y="5098390"/>
            <a:ext cx="841706" cy="292388"/>
            <a:chOff x="3866869" y="5260599"/>
            <a:chExt cx="841706" cy="292388"/>
          </a:xfrm>
        </p:grpSpPr>
        <p:sp>
          <p:nvSpPr>
            <p:cNvPr id="70" name="Content">
              <a:extLst>
                <a:ext uri="{FF2B5EF4-FFF2-40B4-BE49-F238E27FC236}">
                  <a16:creationId xmlns:a16="http://schemas.microsoft.com/office/drawing/2014/main" id="{ABAF3496-2A26-4D51-8D6F-6F85FE1E4A0B}"/>
                </a:ext>
              </a:extLst>
            </p:cNvPr>
            <p:cNvSpPr txBox="1"/>
            <p:nvPr>
              <p:custDataLst>
                <p:custData r:id="rId19"/>
              </p:custDataLst>
            </p:nvPr>
          </p:nvSpPr>
          <p:spPr>
            <a:xfrm>
              <a:off x="3866869" y="5260599"/>
              <a:ext cx="6254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71" name="Gráfico 70">
              <a:extLst>
                <a:ext uri="{FF2B5EF4-FFF2-40B4-BE49-F238E27FC236}">
                  <a16:creationId xmlns:a16="http://schemas.microsoft.com/office/drawing/2014/main" id="{62B2730D-9037-4B5A-812F-AB5F153F1C0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cxnSp>
        <p:nvCxnSpPr>
          <p:cNvPr id="37" name="Conector recto 36">
            <a:extLst>
              <a:ext uri="{FF2B5EF4-FFF2-40B4-BE49-F238E27FC236}">
                <a16:creationId xmlns:a16="http://schemas.microsoft.com/office/drawing/2014/main" id="{E7921B0F-A0E0-4A68-9A78-3F5ED0ABC08B}"/>
              </a:ext>
            </a:extLst>
          </p:cNvPr>
          <p:cNvCxnSpPr>
            <a:cxnSpLocks/>
          </p:cNvCxnSpPr>
          <p:nvPr/>
        </p:nvCxnSpPr>
        <p:spPr>
          <a:xfrm>
            <a:off x="1057415"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0DC7D245-3648-4E54-8C79-C71D44B33482}"/>
              </a:ext>
            </a:extLst>
          </p:cNvPr>
          <p:cNvGrpSpPr/>
          <p:nvPr/>
        </p:nvGrpSpPr>
        <p:grpSpPr>
          <a:xfrm>
            <a:off x="1010864" y="3937103"/>
            <a:ext cx="1494923" cy="737945"/>
            <a:chOff x="1010864" y="3556103"/>
            <a:chExt cx="1494923" cy="737945"/>
          </a:xfrm>
        </p:grpSpPr>
        <p:sp>
          <p:nvSpPr>
            <p:cNvPr id="38" name="Rectángulo 37">
              <a:extLst>
                <a:ext uri="{FF2B5EF4-FFF2-40B4-BE49-F238E27FC236}">
                  <a16:creationId xmlns:a16="http://schemas.microsoft.com/office/drawing/2014/main" id="{737E7810-A86A-4BDF-9F33-32D905D9D36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74">
              <a:extLst>
                <a:ext uri="{FF2B5EF4-FFF2-40B4-BE49-F238E27FC236}">
                  <a16:creationId xmlns:a16="http://schemas.microsoft.com/office/drawing/2014/main" id="{D1E2E21C-8A10-4B12-BEDA-871E09E52B3C}"/>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6" name="Content">
              <a:extLst>
                <a:ext uri="{FF2B5EF4-FFF2-40B4-BE49-F238E27FC236}">
                  <a16:creationId xmlns:a16="http://schemas.microsoft.com/office/drawing/2014/main" id="{4256E8CD-B43D-4442-91B2-32085A784E62}"/>
                </a:ext>
              </a:extLst>
            </p:cNvPr>
            <p:cNvSpPr txBox="1"/>
            <p:nvPr>
              <p:custDataLst>
                <p:custData r:id="rId17"/>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79" name="Content">
              <a:extLst>
                <a:ext uri="{FF2B5EF4-FFF2-40B4-BE49-F238E27FC236}">
                  <a16:creationId xmlns:a16="http://schemas.microsoft.com/office/drawing/2014/main" id="{68FD51ED-E6D2-448D-ACBC-1A81456C10DB}"/>
                </a:ext>
              </a:extLst>
            </p:cNvPr>
            <p:cNvSpPr txBox="1"/>
            <p:nvPr>
              <p:custDataLst>
                <p:custData r:id="rId18"/>
              </p:custDataLst>
            </p:nvPr>
          </p:nvSpPr>
          <p:spPr>
            <a:xfrm>
              <a:off x="1010864" y="4032438"/>
              <a:ext cx="52931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1512</a:t>
              </a:r>
            </a:p>
          </p:txBody>
        </p:sp>
      </p:grpSp>
      <p:cxnSp>
        <p:nvCxnSpPr>
          <p:cNvPr id="81" name="Conector recto 80">
            <a:extLst>
              <a:ext uri="{FF2B5EF4-FFF2-40B4-BE49-F238E27FC236}">
                <a16:creationId xmlns:a16="http://schemas.microsoft.com/office/drawing/2014/main" id="{61675774-DF69-4FEE-B48C-C749C10B46E2}"/>
              </a:ext>
            </a:extLst>
          </p:cNvPr>
          <p:cNvCxnSpPr>
            <a:cxnSpLocks/>
          </p:cNvCxnSpPr>
          <p:nvPr/>
        </p:nvCxnSpPr>
        <p:spPr>
          <a:xfrm>
            <a:off x="2667140" y="3224213"/>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3" name="Grupo 42">
            <a:extLst>
              <a:ext uri="{FF2B5EF4-FFF2-40B4-BE49-F238E27FC236}">
                <a16:creationId xmlns:a16="http://schemas.microsoft.com/office/drawing/2014/main" id="{EE82F4FF-EB06-43C8-B6E8-CD7D14C38DAE}"/>
              </a:ext>
            </a:extLst>
          </p:cNvPr>
          <p:cNvGrpSpPr/>
          <p:nvPr/>
        </p:nvGrpSpPr>
        <p:grpSpPr>
          <a:xfrm>
            <a:off x="1213653" y="3108551"/>
            <a:ext cx="1511138" cy="737945"/>
            <a:chOff x="1213653" y="2727551"/>
            <a:chExt cx="1511138" cy="737945"/>
          </a:xfrm>
        </p:grpSpPr>
        <p:sp>
          <p:nvSpPr>
            <p:cNvPr id="82" name="Rectángulo 81">
              <a:extLst>
                <a:ext uri="{FF2B5EF4-FFF2-40B4-BE49-F238E27FC236}">
                  <a16:creationId xmlns:a16="http://schemas.microsoft.com/office/drawing/2014/main" id="{32978A44-F69D-4979-AF5D-BDAD6A7E641D}"/>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Rectángulo 82">
              <a:extLst>
                <a:ext uri="{FF2B5EF4-FFF2-40B4-BE49-F238E27FC236}">
                  <a16:creationId xmlns:a16="http://schemas.microsoft.com/office/drawing/2014/main" id="{0216C69C-2261-4595-AEF8-180C14F11994}"/>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0F914415-D080-4791-BAD0-FA5576323DE5}"/>
                </a:ext>
              </a:extLst>
            </p:cNvPr>
            <p:cNvSpPr txBox="1"/>
            <p:nvPr>
              <p:custDataLst>
                <p:custData r:id="rId15"/>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85" name="Content">
              <a:extLst>
                <a:ext uri="{FF2B5EF4-FFF2-40B4-BE49-F238E27FC236}">
                  <a16:creationId xmlns:a16="http://schemas.microsoft.com/office/drawing/2014/main" id="{7EC3E18F-CA62-4424-B1A0-0884019AC15C}"/>
                </a:ext>
              </a:extLst>
            </p:cNvPr>
            <p:cNvSpPr txBox="1"/>
            <p:nvPr>
              <p:custDataLst>
                <p:custData r:id="rId16"/>
              </p:custDataLst>
            </p:nvPr>
          </p:nvSpPr>
          <p:spPr>
            <a:xfrm>
              <a:off x="1281767" y="3203886"/>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1700</a:t>
              </a:r>
            </a:p>
          </p:txBody>
        </p:sp>
      </p:grpSp>
      <p:grpSp>
        <p:nvGrpSpPr>
          <p:cNvPr id="89" name="Grupo 88">
            <a:extLst>
              <a:ext uri="{FF2B5EF4-FFF2-40B4-BE49-F238E27FC236}">
                <a16:creationId xmlns:a16="http://schemas.microsoft.com/office/drawing/2014/main" id="{EA55B7F9-0E35-41AB-97A1-06CFF16D8543}"/>
              </a:ext>
            </a:extLst>
          </p:cNvPr>
          <p:cNvGrpSpPr/>
          <p:nvPr/>
        </p:nvGrpSpPr>
        <p:grpSpPr>
          <a:xfrm>
            <a:off x="1424325" y="5075703"/>
            <a:ext cx="1494923" cy="737945"/>
            <a:chOff x="1010864" y="3556103"/>
            <a:chExt cx="1494923" cy="737945"/>
          </a:xfrm>
        </p:grpSpPr>
        <p:sp>
          <p:nvSpPr>
            <p:cNvPr id="90" name="Rectángulo 89">
              <a:extLst>
                <a:ext uri="{FF2B5EF4-FFF2-40B4-BE49-F238E27FC236}">
                  <a16:creationId xmlns:a16="http://schemas.microsoft.com/office/drawing/2014/main" id="{B545BF72-3016-4CE4-964E-1BE53CABEE0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90">
              <a:extLst>
                <a:ext uri="{FF2B5EF4-FFF2-40B4-BE49-F238E27FC236}">
                  <a16:creationId xmlns:a16="http://schemas.microsoft.com/office/drawing/2014/main" id="{F2BD796D-53C8-4107-A075-A45A35A57F0B}"/>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F8AF1B3-1F46-49D5-A0A7-DF8D73997BEB}"/>
                </a:ext>
              </a:extLst>
            </p:cNvPr>
            <p:cNvSpPr txBox="1"/>
            <p:nvPr>
              <p:custDataLst>
                <p:custData r:id="rId13"/>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3" name="Content">
              <a:extLst>
                <a:ext uri="{FF2B5EF4-FFF2-40B4-BE49-F238E27FC236}">
                  <a16:creationId xmlns:a16="http://schemas.microsoft.com/office/drawing/2014/main" id="{3724AD25-344F-43A8-8849-ECB386D5542C}"/>
                </a:ext>
              </a:extLst>
            </p:cNvPr>
            <p:cNvSpPr txBox="1"/>
            <p:nvPr>
              <p:custDataLst>
                <p:custData r:id="rId14"/>
              </p:custDataLst>
            </p:nvPr>
          </p:nvSpPr>
          <p:spPr>
            <a:xfrm>
              <a:off x="1010864" y="4032438"/>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1560</a:t>
              </a:r>
            </a:p>
          </p:txBody>
        </p:sp>
      </p:grpSp>
      <p:cxnSp>
        <p:nvCxnSpPr>
          <p:cNvPr id="94" name="Conector recto 93">
            <a:extLst>
              <a:ext uri="{FF2B5EF4-FFF2-40B4-BE49-F238E27FC236}">
                <a16:creationId xmlns:a16="http://schemas.microsoft.com/office/drawing/2014/main" id="{C2901310-1471-4262-947A-3671B7D8DFD4}"/>
              </a:ext>
            </a:extLst>
          </p:cNvPr>
          <p:cNvCxnSpPr>
            <a:cxnSpLocks/>
          </p:cNvCxnSpPr>
          <p:nvPr/>
        </p:nvCxnSpPr>
        <p:spPr>
          <a:xfrm>
            <a:off x="1471016" y="4836652"/>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5" name="Grupo 94">
            <a:extLst>
              <a:ext uri="{FF2B5EF4-FFF2-40B4-BE49-F238E27FC236}">
                <a16:creationId xmlns:a16="http://schemas.microsoft.com/office/drawing/2014/main" id="{23037E08-A107-48A7-AA36-A09DDDF898D0}"/>
              </a:ext>
            </a:extLst>
          </p:cNvPr>
          <p:cNvGrpSpPr/>
          <p:nvPr/>
        </p:nvGrpSpPr>
        <p:grpSpPr>
          <a:xfrm>
            <a:off x="1581998" y="5895168"/>
            <a:ext cx="1511138" cy="737945"/>
            <a:chOff x="1213653" y="2727551"/>
            <a:chExt cx="1511138" cy="737945"/>
          </a:xfrm>
        </p:grpSpPr>
        <p:sp>
          <p:nvSpPr>
            <p:cNvPr id="96" name="Rectángulo 95">
              <a:extLst>
                <a:ext uri="{FF2B5EF4-FFF2-40B4-BE49-F238E27FC236}">
                  <a16:creationId xmlns:a16="http://schemas.microsoft.com/office/drawing/2014/main" id="{55C81CA6-1692-419B-B962-1EFB9237B196}"/>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96">
              <a:extLst>
                <a:ext uri="{FF2B5EF4-FFF2-40B4-BE49-F238E27FC236}">
                  <a16:creationId xmlns:a16="http://schemas.microsoft.com/office/drawing/2014/main" id="{F0D821DD-9865-4E04-B6CC-59DF0C6CE84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ECB0EE95-352E-4C26-B344-FD35EB4F1DDC}"/>
                </a:ext>
              </a:extLst>
            </p:cNvPr>
            <p:cNvSpPr txBox="1"/>
            <p:nvPr>
              <p:custDataLst>
                <p:custData r:id="rId11"/>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9" name="Content">
              <a:extLst>
                <a:ext uri="{FF2B5EF4-FFF2-40B4-BE49-F238E27FC236}">
                  <a16:creationId xmlns:a16="http://schemas.microsoft.com/office/drawing/2014/main" id="{37A9DD43-D468-44DB-BB97-C3E172134351}"/>
                </a:ext>
              </a:extLst>
            </p:cNvPr>
            <p:cNvSpPr txBox="1"/>
            <p:nvPr>
              <p:custDataLst>
                <p:custData r:id="rId12"/>
              </p:custDataLst>
            </p:nvPr>
          </p:nvSpPr>
          <p:spPr>
            <a:xfrm>
              <a:off x="1281767" y="3203886"/>
              <a:ext cx="56137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1748</a:t>
              </a:r>
            </a:p>
          </p:txBody>
        </p:sp>
      </p:grpSp>
      <p:cxnSp>
        <p:nvCxnSpPr>
          <p:cNvPr id="100" name="Conector recto 99">
            <a:extLst>
              <a:ext uri="{FF2B5EF4-FFF2-40B4-BE49-F238E27FC236}">
                <a16:creationId xmlns:a16="http://schemas.microsoft.com/office/drawing/2014/main" id="{764D7675-5879-4FAC-88D2-EA4A04E79132}"/>
              </a:ext>
            </a:extLst>
          </p:cNvPr>
          <p:cNvCxnSpPr>
            <a:cxnSpLocks/>
          </p:cNvCxnSpPr>
          <p:nvPr/>
        </p:nvCxnSpPr>
        <p:spPr>
          <a:xfrm>
            <a:off x="3035485" y="4836652"/>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96559014-8297-4B95-A45C-090A1D2674C4}"/>
              </a:ext>
            </a:extLst>
          </p:cNvPr>
          <p:cNvCxnSpPr>
            <a:cxnSpLocks/>
          </p:cNvCxnSpPr>
          <p:nvPr/>
        </p:nvCxnSpPr>
        <p:spPr>
          <a:xfrm>
            <a:off x="6222373"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2" name="Grupo 101">
            <a:extLst>
              <a:ext uri="{FF2B5EF4-FFF2-40B4-BE49-F238E27FC236}">
                <a16:creationId xmlns:a16="http://schemas.microsoft.com/office/drawing/2014/main" id="{DBAF940A-E797-4092-90F9-A2A5364A027D}"/>
              </a:ext>
            </a:extLst>
          </p:cNvPr>
          <p:cNvGrpSpPr/>
          <p:nvPr/>
        </p:nvGrpSpPr>
        <p:grpSpPr>
          <a:xfrm>
            <a:off x="6175822" y="3937103"/>
            <a:ext cx="1494923" cy="737945"/>
            <a:chOff x="1010864" y="3556103"/>
            <a:chExt cx="1494923" cy="737945"/>
          </a:xfrm>
        </p:grpSpPr>
        <p:sp>
          <p:nvSpPr>
            <p:cNvPr id="103" name="Rectángulo 102">
              <a:extLst>
                <a:ext uri="{FF2B5EF4-FFF2-40B4-BE49-F238E27FC236}">
                  <a16:creationId xmlns:a16="http://schemas.microsoft.com/office/drawing/2014/main" id="{129F7862-5054-488E-A7CE-F065DD2ECB95}"/>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103">
              <a:extLst>
                <a:ext uri="{FF2B5EF4-FFF2-40B4-BE49-F238E27FC236}">
                  <a16:creationId xmlns:a16="http://schemas.microsoft.com/office/drawing/2014/main" id="{2B98B290-49E5-4ED9-9500-51E50C751882}"/>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52EDB885-CDC1-4223-9D85-3BCCFF251330}"/>
                </a:ext>
              </a:extLst>
            </p:cNvPr>
            <p:cNvSpPr txBox="1"/>
            <p:nvPr>
              <p:custDataLst>
                <p:custData r:id="rId9"/>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06" name="Content">
              <a:extLst>
                <a:ext uri="{FF2B5EF4-FFF2-40B4-BE49-F238E27FC236}">
                  <a16:creationId xmlns:a16="http://schemas.microsoft.com/office/drawing/2014/main" id="{7E336FD5-8C52-4498-9FAB-02F77897B448}"/>
                </a:ext>
              </a:extLst>
            </p:cNvPr>
            <p:cNvSpPr txBox="1"/>
            <p:nvPr>
              <p:custDataLst>
                <p:custData r:id="rId10"/>
              </p:custDataLst>
            </p:nvPr>
          </p:nvSpPr>
          <p:spPr>
            <a:xfrm>
              <a:off x="1010864" y="4032438"/>
              <a:ext cx="574196"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1780</a:t>
              </a:r>
            </a:p>
          </p:txBody>
        </p:sp>
      </p:grpSp>
      <p:grpSp>
        <p:nvGrpSpPr>
          <p:cNvPr id="120" name="Grupo 119">
            <a:extLst>
              <a:ext uri="{FF2B5EF4-FFF2-40B4-BE49-F238E27FC236}">
                <a16:creationId xmlns:a16="http://schemas.microsoft.com/office/drawing/2014/main" id="{230C446E-0769-4F0D-ABE0-0695F9D055A9}"/>
              </a:ext>
            </a:extLst>
          </p:cNvPr>
          <p:cNvGrpSpPr/>
          <p:nvPr/>
        </p:nvGrpSpPr>
        <p:grpSpPr>
          <a:xfrm>
            <a:off x="8822064" y="3934764"/>
            <a:ext cx="1511138" cy="737945"/>
            <a:chOff x="1213653" y="2727551"/>
            <a:chExt cx="1511138" cy="737945"/>
          </a:xfrm>
        </p:grpSpPr>
        <p:sp>
          <p:nvSpPr>
            <p:cNvPr id="121" name="Rectángulo 120">
              <a:extLst>
                <a:ext uri="{FF2B5EF4-FFF2-40B4-BE49-F238E27FC236}">
                  <a16:creationId xmlns:a16="http://schemas.microsoft.com/office/drawing/2014/main" id="{B27522C3-C9D1-475C-A340-7349F584AFEB}"/>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121">
              <a:extLst>
                <a:ext uri="{FF2B5EF4-FFF2-40B4-BE49-F238E27FC236}">
                  <a16:creationId xmlns:a16="http://schemas.microsoft.com/office/drawing/2014/main" id="{FE199A7B-5282-4147-94F5-15BB3DF5D47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367C5E9B-9D16-4F74-9E4B-9296477582F0}"/>
                </a:ext>
              </a:extLst>
            </p:cNvPr>
            <p:cNvSpPr txBox="1"/>
            <p:nvPr>
              <p:custDataLst>
                <p:custData r:id="rId7"/>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24" name="Content">
              <a:extLst>
                <a:ext uri="{FF2B5EF4-FFF2-40B4-BE49-F238E27FC236}">
                  <a16:creationId xmlns:a16="http://schemas.microsoft.com/office/drawing/2014/main" id="{1D8476DB-9290-41BE-8E11-156F69CB7EE5}"/>
                </a:ext>
              </a:extLst>
            </p:cNvPr>
            <p:cNvSpPr txBox="1"/>
            <p:nvPr>
              <p:custDataLst>
                <p:custData r:id="rId8"/>
              </p:custDataLst>
            </p:nvPr>
          </p:nvSpPr>
          <p:spPr>
            <a:xfrm>
              <a:off x="1281767" y="3203886"/>
              <a:ext cx="569387"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1997</a:t>
              </a:r>
            </a:p>
          </p:txBody>
        </p:sp>
      </p:grpSp>
      <p:cxnSp>
        <p:nvCxnSpPr>
          <p:cNvPr id="125" name="Conector recto 124">
            <a:extLst>
              <a:ext uri="{FF2B5EF4-FFF2-40B4-BE49-F238E27FC236}">
                <a16:creationId xmlns:a16="http://schemas.microsoft.com/office/drawing/2014/main" id="{A0F276F7-E995-4F69-BCF4-5FDE0BB5BFD7}"/>
              </a:ext>
            </a:extLst>
          </p:cNvPr>
          <p:cNvCxnSpPr>
            <a:cxnSpLocks/>
          </p:cNvCxnSpPr>
          <p:nvPr/>
        </p:nvCxnSpPr>
        <p:spPr>
          <a:xfrm>
            <a:off x="10275551" y="39683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6" name="Grupo 125">
            <a:extLst>
              <a:ext uri="{FF2B5EF4-FFF2-40B4-BE49-F238E27FC236}">
                <a16:creationId xmlns:a16="http://schemas.microsoft.com/office/drawing/2014/main" id="{60A37908-3BD0-43BE-911F-37B502460A2E}"/>
              </a:ext>
            </a:extLst>
          </p:cNvPr>
          <p:cNvGrpSpPr/>
          <p:nvPr>
            <p:custDataLst>
              <p:custData r:id="rId5"/>
            </p:custDataLst>
          </p:nvPr>
        </p:nvGrpSpPr>
        <p:grpSpPr>
          <a:xfrm>
            <a:off x="476714" y="2591693"/>
            <a:ext cx="2616422" cy="292388"/>
            <a:chOff x="3090190" y="2778012"/>
            <a:chExt cx="2616422" cy="292388"/>
          </a:xfrm>
        </p:grpSpPr>
        <p:sp>
          <p:nvSpPr>
            <p:cNvPr id="127" name="Rectángulo: esquinas redondeadas 126">
              <a:extLst>
                <a:ext uri="{FF2B5EF4-FFF2-40B4-BE49-F238E27FC236}">
                  <a16:creationId xmlns:a16="http://schemas.microsoft.com/office/drawing/2014/main" id="{3C4CF52B-E330-4F4B-AB4C-C76C6A961F02}"/>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Content">
              <a:extLst>
                <a:ext uri="{FF2B5EF4-FFF2-40B4-BE49-F238E27FC236}">
                  <a16:creationId xmlns:a16="http://schemas.microsoft.com/office/drawing/2014/main" id="{A059EC53-93EE-4E24-A1AC-C444076450C3}"/>
                </a:ext>
              </a:extLst>
            </p:cNvPr>
            <p:cNvSpPr txBox="1"/>
            <p:nvPr>
              <p:custDataLst>
                <p:custData r:id="rId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punto</a:t>
              </a:r>
            </a:p>
          </p:txBody>
        </p:sp>
        <p:pic>
          <p:nvPicPr>
            <p:cNvPr id="129" name="Gráfico 128">
              <a:extLst>
                <a:ext uri="{FF2B5EF4-FFF2-40B4-BE49-F238E27FC236}">
                  <a16:creationId xmlns:a16="http://schemas.microsoft.com/office/drawing/2014/main" id="{FB50DBAB-1C7A-4B2A-A80F-0FBCAC14A5A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430799" y="2798206"/>
              <a:ext cx="252000" cy="252000"/>
            </a:xfrm>
            <a:prstGeom prst="rect">
              <a:avLst/>
            </a:prstGeom>
          </p:spPr>
        </p:pic>
      </p:grpSp>
      <p:pic>
        <p:nvPicPr>
          <p:cNvPr id="107" name="Gráfico 106">
            <a:extLst>
              <a:ext uri="{FF2B5EF4-FFF2-40B4-BE49-F238E27FC236}">
                <a16:creationId xmlns:a16="http://schemas.microsoft.com/office/drawing/2014/main" id="{23EADE20-705A-498B-85D8-46CD985B492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093918" y="1746520"/>
            <a:ext cx="252000" cy="252000"/>
          </a:xfrm>
          <a:prstGeom prst="rect">
            <a:avLst/>
          </a:prstGeom>
        </p:spPr>
      </p:pic>
    </p:spTree>
    <p:extLst>
      <p:ext uri="{BB962C8B-B14F-4D97-AF65-F5344CB8AC3E}">
        <p14:creationId xmlns:p14="http://schemas.microsoft.com/office/powerpoint/2010/main" val="3121162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8"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7"/>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26534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hlinkClick r:id="rId2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61" name="Grupo 60">
            <a:extLst>
              <a:ext uri="{FF2B5EF4-FFF2-40B4-BE49-F238E27FC236}">
                <a16:creationId xmlns:a16="http://schemas.microsoft.com/office/drawing/2014/main" id="{6328EE81-82E7-44CC-88E0-FB354977EF85}"/>
              </a:ext>
            </a:extLst>
          </p:cNvPr>
          <p:cNvGrpSpPr/>
          <p:nvPr/>
        </p:nvGrpSpPr>
        <p:grpSpPr>
          <a:xfrm>
            <a:off x="457886" y="2253139"/>
            <a:ext cx="3978606" cy="292388"/>
            <a:chOff x="457886" y="2253139"/>
            <a:chExt cx="39786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6"/>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236991" y="2267018"/>
              <a:ext cx="199501" cy="252000"/>
            </a:xfrm>
            <a:prstGeom prst="rect">
              <a:avLst/>
            </a:prstGeom>
          </p:spPr>
        </p:pic>
      </p:grpSp>
      <p:pic>
        <p:nvPicPr>
          <p:cNvPr id="64" name="Gráfico 63">
            <a:extLst>
              <a:ext uri="{FF2B5EF4-FFF2-40B4-BE49-F238E27FC236}">
                <a16:creationId xmlns:a16="http://schemas.microsoft.com/office/drawing/2014/main" id="{32C616F3-F019-42A7-BAEF-09CF1023E87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086298" y="1746520"/>
            <a:ext cx="252000" cy="252000"/>
          </a:xfrm>
          <a:prstGeom prst="rect">
            <a:avLst/>
          </a:prstGeom>
        </p:spPr>
      </p:pic>
    </p:spTree>
    <p:extLst>
      <p:ext uri="{BB962C8B-B14F-4D97-AF65-F5344CB8AC3E}">
        <p14:creationId xmlns:p14="http://schemas.microsoft.com/office/powerpoint/2010/main" val="1129896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10"/>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hlinkClick r:id="rId38" action="ppaction://hlinksldjump"/>
            <a:extLst>
              <a:ext uri="{FF2B5EF4-FFF2-40B4-BE49-F238E27FC236}">
                <a16:creationId xmlns:a16="http://schemas.microsoft.com/office/drawing/2014/main" id="{4A5558B5-D827-40FD-BD2D-48E2E395E0CB}"/>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599200" y="1746000"/>
            <a:ext cx="252000" cy="252000"/>
          </a:xfrm>
          <a:prstGeom prst="rect">
            <a:avLst/>
          </a:prstGeom>
        </p:spPr>
      </p:pic>
    </p:spTree>
    <p:extLst>
      <p:ext uri="{BB962C8B-B14F-4D97-AF65-F5344CB8AC3E}">
        <p14:creationId xmlns:p14="http://schemas.microsoft.com/office/powerpoint/2010/main" val="1136854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2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2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2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24"/>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4A5558B5-D827-40FD-BD2D-48E2E395E0C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599200" y="1746000"/>
            <a:ext cx="252000" cy="252000"/>
          </a:xfrm>
          <a:prstGeom prst="rect">
            <a:avLst/>
          </a:prstGeom>
        </p:spPr>
      </p:pic>
      <p:grpSp>
        <p:nvGrpSpPr>
          <p:cNvPr id="67" name="Grupo 66">
            <a:extLst>
              <a:ext uri="{FF2B5EF4-FFF2-40B4-BE49-F238E27FC236}">
                <a16:creationId xmlns:a16="http://schemas.microsoft.com/office/drawing/2014/main" id="{AB18AA98-C7B2-4E99-9408-1B77E7B9122A}"/>
              </a:ext>
            </a:extLst>
          </p:cNvPr>
          <p:cNvGrpSpPr/>
          <p:nvPr/>
        </p:nvGrpSpPr>
        <p:grpSpPr>
          <a:xfrm>
            <a:off x="2782859" y="1299492"/>
            <a:ext cx="6626281" cy="4812595"/>
            <a:chOff x="2782859" y="1299492"/>
            <a:chExt cx="6626281" cy="4812595"/>
          </a:xfrm>
        </p:grpSpPr>
        <p:sp>
          <p:nvSpPr>
            <p:cNvPr id="123" name="Rectángulo: esquinas redondeadas 122">
              <a:extLst>
                <a:ext uri="{FF2B5EF4-FFF2-40B4-BE49-F238E27FC236}">
                  <a16:creationId xmlns:a16="http://schemas.microsoft.com/office/drawing/2014/main" id="{B3C06292-E931-4C47-A3E0-18BD4E06906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4" name="Grupo 123">
              <a:extLst>
                <a:ext uri="{FF2B5EF4-FFF2-40B4-BE49-F238E27FC236}">
                  <a16:creationId xmlns:a16="http://schemas.microsoft.com/office/drawing/2014/main" id="{4C998CB6-602C-444B-AFE0-6392E06BA9A5}"/>
                </a:ext>
              </a:extLst>
            </p:cNvPr>
            <p:cNvGrpSpPr/>
            <p:nvPr>
              <p:custDataLst>
                <p:custData r:id="rId22"/>
              </p:custDataLst>
            </p:nvPr>
          </p:nvGrpSpPr>
          <p:grpSpPr>
            <a:xfrm>
              <a:off x="7791579" y="5624971"/>
              <a:ext cx="1457546" cy="292388"/>
              <a:chOff x="4760668" y="4237301"/>
              <a:chExt cx="2616422" cy="292388"/>
            </a:xfrm>
          </p:grpSpPr>
          <p:sp>
            <p:nvSpPr>
              <p:cNvPr id="125" name="Rectángulo: esquinas redondeadas 124">
                <a:extLst>
                  <a:ext uri="{FF2B5EF4-FFF2-40B4-BE49-F238E27FC236}">
                    <a16:creationId xmlns:a16="http://schemas.microsoft.com/office/drawing/2014/main" id="{6E53D09E-8256-48EE-91C1-C358FFBFB00A}"/>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hlinkClick r:id="rId53" action="ppaction://hlinksldjump"/>
                <a:extLst>
                  <a:ext uri="{FF2B5EF4-FFF2-40B4-BE49-F238E27FC236}">
                    <a16:creationId xmlns:a16="http://schemas.microsoft.com/office/drawing/2014/main" id="{577A0569-1B3A-4A06-BC22-24047906FE8E}"/>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70" name="Content">
            <a:extLst>
              <a:ext uri="{FF2B5EF4-FFF2-40B4-BE49-F238E27FC236}">
                <a16:creationId xmlns:a16="http://schemas.microsoft.com/office/drawing/2014/main" id="{3159F5CB-53B7-44D1-84B9-914836A79372}"/>
              </a:ext>
            </a:extLst>
          </p:cNvPr>
          <p:cNvSpPr txBox="1"/>
          <p:nvPr>
            <p:custDataLst>
              <p:custData r:id="rId10"/>
            </p:custDataLst>
          </p:nvPr>
        </p:nvSpPr>
        <p:spPr>
          <a:xfrm>
            <a:off x="3049217" y="1526803"/>
            <a:ext cx="185178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Comentarios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71" name="Grupo 70">
            <a:extLst>
              <a:ext uri="{FF2B5EF4-FFF2-40B4-BE49-F238E27FC236}">
                <a16:creationId xmlns:a16="http://schemas.microsoft.com/office/drawing/2014/main" id="{730A78AC-ADB0-48E3-9751-1843AC54578F}"/>
              </a:ext>
            </a:extLst>
          </p:cNvPr>
          <p:cNvGrpSpPr/>
          <p:nvPr/>
        </p:nvGrpSpPr>
        <p:grpSpPr>
          <a:xfrm>
            <a:off x="3058743" y="2006161"/>
            <a:ext cx="5040000" cy="698443"/>
            <a:chOff x="6650368" y="2601017"/>
            <a:chExt cx="4163952" cy="698443"/>
          </a:xfrm>
        </p:grpSpPr>
        <p:sp>
          <p:nvSpPr>
            <p:cNvPr id="120" name="Rectángulo: esquinas redondeadas 119">
              <a:extLst>
                <a:ext uri="{FF2B5EF4-FFF2-40B4-BE49-F238E27FC236}">
                  <a16:creationId xmlns:a16="http://schemas.microsoft.com/office/drawing/2014/main" id="{EB59A739-70C9-45A8-8F26-61774E3C1104}"/>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1" name="Content">
              <a:extLst>
                <a:ext uri="{FF2B5EF4-FFF2-40B4-BE49-F238E27FC236}">
                  <a16:creationId xmlns:a16="http://schemas.microsoft.com/office/drawing/2014/main" id="{983D9513-A576-4F3D-9870-05A4B5DD61F0}"/>
                </a:ext>
              </a:extLst>
            </p:cNvPr>
            <p:cNvSpPr txBox="1"/>
            <p:nvPr>
              <p:custDataLst>
                <p:custData r:id="rId20"/>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sp>
          <p:nvSpPr>
            <p:cNvPr id="122" name="Content">
              <a:extLst>
                <a:ext uri="{FF2B5EF4-FFF2-40B4-BE49-F238E27FC236}">
                  <a16:creationId xmlns:a16="http://schemas.microsoft.com/office/drawing/2014/main" id="{BAFBFE55-EF2E-4A75-A7A1-E21EB6D4503F}"/>
                </a:ext>
              </a:extLst>
            </p:cNvPr>
            <p:cNvSpPr txBox="1"/>
            <p:nvPr>
              <p:custDataLst>
                <p:custData r:id="rId21"/>
              </p:custDataLst>
            </p:nvPr>
          </p:nvSpPr>
          <p:spPr>
            <a:xfrm>
              <a:off x="6650368" y="2918553"/>
              <a:ext cx="3246297"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la </a:t>
              </a:r>
              <a:r>
                <a:rPr lang="en-US" dirty="0" err="1">
                  <a:solidFill>
                    <a:srgbClr val="000000"/>
                  </a:solidFill>
                  <a:latin typeface="Raleway" panose="020B0503030101060003" pitchFamily="34" charset="0"/>
                  <a:ea typeface="Segoe UI" pitchFamily="34" charset="0"/>
                  <a:cs typeface="Segoe UI" pitchFamily="34" charset="0"/>
                </a:rPr>
                <a:t>visión</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71C8023B-ED39-4870-A9B0-069AD28DC5B3}"/>
              </a:ext>
            </a:extLst>
          </p:cNvPr>
          <p:cNvGrpSpPr/>
          <p:nvPr/>
        </p:nvGrpSpPr>
        <p:grpSpPr>
          <a:xfrm>
            <a:off x="9069125" y="1998000"/>
            <a:ext cx="180000" cy="3507451"/>
            <a:chOff x="10045700" y="1993900"/>
            <a:chExt cx="180000" cy="4533900"/>
          </a:xfrm>
        </p:grpSpPr>
        <p:sp>
          <p:nvSpPr>
            <p:cNvPr id="108" name="Rectángulo: esquinas redondeadas 107">
              <a:extLst>
                <a:ext uri="{FF2B5EF4-FFF2-40B4-BE49-F238E27FC236}">
                  <a16:creationId xmlns:a16="http://schemas.microsoft.com/office/drawing/2014/main" id="{EC4989D6-6D2B-4224-9434-463F265AEC2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Rectángulo: esquinas redondeadas 108">
              <a:extLst>
                <a:ext uri="{FF2B5EF4-FFF2-40B4-BE49-F238E27FC236}">
                  <a16:creationId xmlns:a16="http://schemas.microsoft.com/office/drawing/2014/main" id="{A4CB2567-0E7C-48DD-A389-29B1D952658E}"/>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27" name="Content">
            <a:extLst>
              <a:ext uri="{FF2B5EF4-FFF2-40B4-BE49-F238E27FC236}">
                <a16:creationId xmlns:a16="http://schemas.microsoft.com/office/drawing/2014/main" id="{7EF466BC-AF18-4D69-8573-84580DEB0F77}"/>
              </a:ext>
            </a:extLst>
          </p:cNvPr>
          <p:cNvSpPr txBox="1"/>
          <p:nvPr>
            <p:custDataLst>
              <p:custData r:id="rId11"/>
            </p:custDataLst>
          </p:nvPr>
        </p:nvSpPr>
        <p:spPr>
          <a:xfrm>
            <a:off x="5900286" y="2684222"/>
            <a:ext cx="2266426"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17:34	27/08/2019</a:t>
            </a:r>
          </a:p>
        </p:txBody>
      </p:sp>
      <p:grpSp>
        <p:nvGrpSpPr>
          <p:cNvPr id="128" name="Grupo 127">
            <a:extLst>
              <a:ext uri="{FF2B5EF4-FFF2-40B4-BE49-F238E27FC236}">
                <a16:creationId xmlns:a16="http://schemas.microsoft.com/office/drawing/2014/main" id="{0AD826A1-7CE8-4979-9B7A-23244614C4AC}"/>
              </a:ext>
            </a:extLst>
          </p:cNvPr>
          <p:cNvGrpSpPr/>
          <p:nvPr/>
        </p:nvGrpSpPr>
        <p:grpSpPr>
          <a:xfrm>
            <a:off x="3049217" y="2972037"/>
            <a:ext cx="5040000" cy="698443"/>
            <a:chOff x="6650368" y="2601017"/>
            <a:chExt cx="4163952" cy="698443"/>
          </a:xfrm>
        </p:grpSpPr>
        <p:sp>
          <p:nvSpPr>
            <p:cNvPr id="129" name="Rectángulo: esquinas redondeadas 128">
              <a:extLst>
                <a:ext uri="{FF2B5EF4-FFF2-40B4-BE49-F238E27FC236}">
                  <a16:creationId xmlns:a16="http://schemas.microsoft.com/office/drawing/2014/main" id="{796D4B46-3AB6-4FA9-8AF1-C41B45440F08}"/>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extLst>
                <a:ext uri="{FF2B5EF4-FFF2-40B4-BE49-F238E27FC236}">
                  <a16:creationId xmlns:a16="http://schemas.microsoft.com/office/drawing/2014/main" id="{96302D59-DC0B-4806-A8C7-393C278A8258}"/>
                </a:ext>
              </a:extLst>
            </p:cNvPr>
            <p:cNvSpPr txBox="1"/>
            <p:nvPr>
              <p:custDataLst>
                <p:custData r:id="rId18"/>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sp>
          <p:nvSpPr>
            <p:cNvPr id="131" name="Content">
              <a:extLst>
                <a:ext uri="{FF2B5EF4-FFF2-40B4-BE49-F238E27FC236}">
                  <a16:creationId xmlns:a16="http://schemas.microsoft.com/office/drawing/2014/main" id="{B378F5AB-908D-43BB-BABC-78AE1BBD2029}"/>
                </a:ext>
              </a:extLst>
            </p:cNvPr>
            <p:cNvSpPr txBox="1"/>
            <p:nvPr>
              <p:custDataLst>
                <p:custData r:id="rId19"/>
              </p:custDataLst>
            </p:nvPr>
          </p:nvSpPr>
          <p:spPr>
            <a:xfrm>
              <a:off x="6650368" y="2918553"/>
              <a:ext cx="3246297"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la </a:t>
              </a:r>
              <a:r>
                <a:rPr lang="en-US" dirty="0" err="1">
                  <a:solidFill>
                    <a:srgbClr val="000000"/>
                  </a:solidFill>
                  <a:latin typeface="Raleway" panose="020B0503030101060003" pitchFamily="34" charset="0"/>
                  <a:ea typeface="Segoe UI" pitchFamily="34" charset="0"/>
                  <a:cs typeface="Segoe UI" pitchFamily="34" charset="0"/>
                </a:rPr>
                <a:t>visión</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32" name="Content">
            <a:extLst>
              <a:ext uri="{FF2B5EF4-FFF2-40B4-BE49-F238E27FC236}">
                <a16:creationId xmlns:a16="http://schemas.microsoft.com/office/drawing/2014/main" id="{81D98BCE-EB63-489C-8543-8C5DF62D8AEB}"/>
              </a:ext>
            </a:extLst>
          </p:cNvPr>
          <p:cNvSpPr txBox="1"/>
          <p:nvPr>
            <p:custDataLst>
              <p:custData r:id="rId12"/>
            </p:custDataLst>
          </p:nvPr>
        </p:nvSpPr>
        <p:spPr>
          <a:xfrm>
            <a:off x="5890760" y="3650098"/>
            <a:ext cx="2266426"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17:34	27/08/2019</a:t>
            </a:r>
          </a:p>
        </p:txBody>
      </p:sp>
      <p:grpSp>
        <p:nvGrpSpPr>
          <p:cNvPr id="133" name="Grupo 132">
            <a:extLst>
              <a:ext uri="{FF2B5EF4-FFF2-40B4-BE49-F238E27FC236}">
                <a16:creationId xmlns:a16="http://schemas.microsoft.com/office/drawing/2014/main" id="{D3C65928-9314-4631-A7FE-C73480FD69F7}"/>
              </a:ext>
            </a:extLst>
          </p:cNvPr>
          <p:cNvGrpSpPr/>
          <p:nvPr/>
        </p:nvGrpSpPr>
        <p:grpSpPr>
          <a:xfrm>
            <a:off x="3874839" y="3937858"/>
            <a:ext cx="5040000" cy="698443"/>
            <a:chOff x="6650368" y="2601017"/>
            <a:chExt cx="4163952" cy="698443"/>
          </a:xfrm>
        </p:grpSpPr>
        <p:sp>
          <p:nvSpPr>
            <p:cNvPr id="134" name="Rectángulo: esquinas redondeadas 133">
              <a:extLst>
                <a:ext uri="{FF2B5EF4-FFF2-40B4-BE49-F238E27FC236}">
                  <a16:creationId xmlns:a16="http://schemas.microsoft.com/office/drawing/2014/main" id="{170852CC-FC64-4F18-AE4B-5BC698361443}"/>
                </a:ext>
              </a:extLst>
            </p:cNvPr>
            <p:cNvSpPr/>
            <p:nvPr/>
          </p:nvSpPr>
          <p:spPr>
            <a:xfrm>
              <a:off x="6650368" y="2601017"/>
              <a:ext cx="4163952" cy="698443"/>
            </a:xfrm>
            <a:prstGeom prst="roundRect">
              <a:avLst>
                <a:gd name="adj" fmla="val 7729"/>
              </a:avLst>
            </a:prstGeom>
            <a:solidFill>
              <a:schemeClr val="bg2">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5" name="Content">
              <a:extLst>
                <a:ext uri="{FF2B5EF4-FFF2-40B4-BE49-F238E27FC236}">
                  <a16:creationId xmlns:a16="http://schemas.microsoft.com/office/drawing/2014/main" id="{BC84DA5D-3933-4A77-BDE3-588565633540}"/>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Mirna Conde López</a:t>
              </a:r>
            </a:p>
          </p:txBody>
        </p:sp>
        <p:sp>
          <p:nvSpPr>
            <p:cNvPr id="136" name="Content">
              <a:extLst>
                <a:ext uri="{FF2B5EF4-FFF2-40B4-BE49-F238E27FC236}">
                  <a16:creationId xmlns:a16="http://schemas.microsoft.com/office/drawing/2014/main" id="{1ACA58FA-7D16-48EA-9856-20972B2625A6}"/>
                </a:ext>
              </a:extLst>
            </p:cNvPr>
            <p:cNvSpPr txBox="1"/>
            <p:nvPr>
              <p:custDataLst>
                <p:custData r:id="rId17"/>
              </p:custDataLst>
            </p:nvPr>
          </p:nvSpPr>
          <p:spPr>
            <a:xfrm>
              <a:off x="6650368" y="2918553"/>
              <a:ext cx="3246297"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la </a:t>
              </a:r>
              <a:r>
                <a:rPr lang="en-US" dirty="0" err="1">
                  <a:solidFill>
                    <a:srgbClr val="000000"/>
                  </a:solidFill>
                  <a:latin typeface="Raleway" panose="020B0503030101060003" pitchFamily="34" charset="0"/>
                  <a:ea typeface="Segoe UI" pitchFamily="34" charset="0"/>
                  <a:cs typeface="Segoe UI" pitchFamily="34" charset="0"/>
                </a:rPr>
                <a:t>visión</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37" name="Content">
            <a:extLst>
              <a:ext uri="{FF2B5EF4-FFF2-40B4-BE49-F238E27FC236}">
                <a16:creationId xmlns:a16="http://schemas.microsoft.com/office/drawing/2014/main" id="{C2F39911-44FD-4815-8B69-5610E0EE4ACE}"/>
              </a:ext>
            </a:extLst>
          </p:cNvPr>
          <p:cNvSpPr txBox="1"/>
          <p:nvPr>
            <p:custDataLst>
              <p:custData r:id="rId13"/>
            </p:custDataLst>
          </p:nvPr>
        </p:nvSpPr>
        <p:spPr>
          <a:xfrm>
            <a:off x="6716382" y="4615919"/>
            <a:ext cx="2266426"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17:38	27/08/2019</a:t>
            </a:r>
          </a:p>
        </p:txBody>
      </p:sp>
      <p:grpSp>
        <p:nvGrpSpPr>
          <p:cNvPr id="139" name="Grupo 138">
            <a:extLst>
              <a:ext uri="{FF2B5EF4-FFF2-40B4-BE49-F238E27FC236}">
                <a16:creationId xmlns:a16="http://schemas.microsoft.com/office/drawing/2014/main" id="{B7EEDFC2-1460-48BF-9728-718EF7EF7060}"/>
              </a:ext>
            </a:extLst>
          </p:cNvPr>
          <p:cNvGrpSpPr/>
          <p:nvPr>
            <p:custDataLst>
              <p:custData r:id="rId14"/>
            </p:custDataLst>
          </p:nvPr>
        </p:nvGrpSpPr>
        <p:grpSpPr>
          <a:xfrm>
            <a:off x="3045634" y="5624970"/>
            <a:ext cx="4585930" cy="292389"/>
            <a:chOff x="3671888" y="3718559"/>
            <a:chExt cx="3557587" cy="292389"/>
          </a:xfrm>
        </p:grpSpPr>
        <p:sp>
          <p:nvSpPr>
            <p:cNvPr id="140" name="Rectángulo: esquinas redondeadas 139">
              <a:extLst>
                <a:ext uri="{FF2B5EF4-FFF2-40B4-BE49-F238E27FC236}">
                  <a16:creationId xmlns:a16="http://schemas.microsoft.com/office/drawing/2014/main" id="{4B9EDB8C-C15A-428B-8C30-3116FDD93F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670D0063-83C1-4C8A-855B-AA0BAABE7898}"/>
                </a:ext>
              </a:extLst>
            </p:cNvPr>
            <p:cNvSpPr txBox="1"/>
            <p:nvPr>
              <p:custDataLst>
                <p:custData r:id="rId1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comentario</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spTree>
    <p:extLst>
      <p:ext uri="{BB962C8B-B14F-4D97-AF65-F5344CB8AC3E}">
        <p14:creationId xmlns:p14="http://schemas.microsoft.com/office/powerpoint/2010/main" val="1540646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7532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3750841"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dependencia</a:t>
              </a:r>
              <a:r>
                <a:rPr lang="en-US" sz="1600" dirty="0">
                  <a:solidFill>
                    <a:schemeClr val="bg2">
                      <a:lumMod val="50000"/>
                    </a:schemeClr>
                  </a:solidFill>
                  <a:latin typeface="Raleway" panose="020B0503030101060003" pitchFamily="34" charset="0"/>
                  <a:ea typeface="Segoe UI" pitchFamily="34" charset="0"/>
                  <a:cs typeface="Segoe UI" pitchFamily="34" charset="0"/>
                </a:rPr>
                <a:t> 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entidad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6345931" y="2251890"/>
            <a:ext cx="3399251"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través</a:t>
              </a:r>
              <a:r>
                <a:rPr lang="en-US" sz="1600" dirty="0">
                  <a:solidFill>
                    <a:schemeClr val="bg2">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medios</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5" name="Grupo 64">
            <a:extLst>
              <a:ext uri="{FF2B5EF4-FFF2-40B4-BE49-F238E27FC236}">
                <a16:creationId xmlns:a16="http://schemas.microsoft.com/office/drawing/2014/main" id="{05238AF8-7026-437F-9581-07D84D1FF5A1}"/>
              </a:ext>
            </a:extLst>
          </p:cNvPr>
          <p:cNvGrpSpPr/>
          <p:nvPr>
            <p:custDataLst>
              <p:custData r:id="rId7"/>
            </p:custDataLst>
          </p:nvPr>
        </p:nvGrpSpPr>
        <p:grpSpPr>
          <a:xfrm>
            <a:off x="4292600" y="2251883"/>
            <a:ext cx="1980306" cy="292388"/>
            <a:chOff x="4760668" y="4237301"/>
            <a:chExt cx="2616422" cy="292388"/>
          </a:xfrm>
        </p:grpSpPr>
        <p:sp>
          <p:nvSpPr>
            <p:cNvPr id="66" name="Rectángulo: esquinas redondeadas 65">
              <a:extLst>
                <a:ext uri="{FF2B5EF4-FFF2-40B4-BE49-F238E27FC236}">
                  <a16:creationId xmlns:a16="http://schemas.microsoft.com/office/drawing/2014/main" id="{2F028292-0867-4E13-9159-A8BB379245E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F11E74BA-D4E2-4856-A11C-859A32EAAF87}"/>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9" name="Grupo 68">
            <a:extLst>
              <a:ext uri="{FF2B5EF4-FFF2-40B4-BE49-F238E27FC236}">
                <a16:creationId xmlns:a16="http://schemas.microsoft.com/office/drawing/2014/main" id="{47461252-3438-4C8E-BF7F-B6967CC36FDE}"/>
              </a:ext>
            </a:extLst>
          </p:cNvPr>
          <p:cNvGrpSpPr/>
          <p:nvPr>
            <p:custDataLst>
              <p:custData r:id="rId8"/>
            </p:custDataLst>
          </p:nvPr>
        </p:nvGrpSpPr>
        <p:grpSpPr>
          <a:xfrm>
            <a:off x="470752" y="2626525"/>
            <a:ext cx="11246910" cy="3945086"/>
            <a:chOff x="3671888" y="3718560"/>
            <a:chExt cx="3557587" cy="292388"/>
          </a:xfrm>
        </p:grpSpPr>
        <p:sp>
          <p:nvSpPr>
            <p:cNvPr id="70" name="Rectángulo: esquinas redondeadas 69">
              <a:extLst>
                <a:ext uri="{FF2B5EF4-FFF2-40B4-BE49-F238E27FC236}">
                  <a16:creationId xmlns:a16="http://schemas.microsoft.com/office/drawing/2014/main" id="{CFF99048-E2C8-4211-AE42-BF43DBE402A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Content">
              <a:extLst>
                <a:ext uri="{FF2B5EF4-FFF2-40B4-BE49-F238E27FC236}">
                  <a16:creationId xmlns:a16="http://schemas.microsoft.com/office/drawing/2014/main" id="{B0F52407-7414-423A-BEB3-1B9338F66CE4}"/>
                </a:ext>
              </a:extLst>
            </p:cNvPr>
            <p:cNvSpPr txBox="1"/>
            <p:nvPr>
              <p:custDataLst>
                <p:custData r:id="rId9"/>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manera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clara</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sintética</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razón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ser y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sentido</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identidad</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72" name="Conector recto 71">
            <a:extLst>
              <a:ext uri="{FF2B5EF4-FFF2-40B4-BE49-F238E27FC236}">
                <a16:creationId xmlns:a16="http://schemas.microsoft.com/office/drawing/2014/main" id="{C6C3ADD5-49AA-4215-A4C3-FD6A545D824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3" name="Imagen 72">
            <a:extLst>
              <a:ext uri="{FF2B5EF4-FFF2-40B4-BE49-F238E27FC236}">
                <a16:creationId xmlns:a16="http://schemas.microsoft.com/office/drawing/2014/main" id="{5F4687F2-506E-46B8-9B28-071222AEED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74" name="Imagen 73">
            <a:extLst>
              <a:ext uri="{FF2B5EF4-FFF2-40B4-BE49-F238E27FC236}">
                <a16:creationId xmlns:a16="http://schemas.microsoft.com/office/drawing/2014/main" id="{DC6A938B-14D4-4492-9B3D-3DCAD21F22B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75" name="Imagen 74">
            <a:extLst>
              <a:ext uri="{FF2B5EF4-FFF2-40B4-BE49-F238E27FC236}">
                <a16:creationId xmlns:a16="http://schemas.microsoft.com/office/drawing/2014/main" id="{8522BA54-8BD2-4019-98AE-B71EFC6EAB2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05" name="Imagen 104">
            <a:extLst>
              <a:ext uri="{FF2B5EF4-FFF2-40B4-BE49-F238E27FC236}">
                <a16:creationId xmlns:a16="http://schemas.microsoft.com/office/drawing/2014/main" id="{79FD3F7B-D92A-497C-A94C-933B6FDBF72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06" name="Imagen 105">
            <a:extLst>
              <a:ext uri="{FF2B5EF4-FFF2-40B4-BE49-F238E27FC236}">
                <a16:creationId xmlns:a16="http://schemas.microsoft.com/office/drawing/2014/main" id="{BA0DABA3-981B-4C91-A70A-C4C5B90A426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07" name="Imagen 106">
            <a:extLst>
              <a:ext uri="{FF2B5EF4-FFF2-40B4-BE49-F238E27FC236}">
                <a16:creationId xmlns:a16="http://schemas.microsoft.com/office/drawing/2014/main" id="{7FF034D6-9550-484E-B982-285ABC6A146E}"/>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08" name="Imagen 107">
            <a:extLst>
              <a:ext uri="{FF2B5EF4-FFF2-40B4-BE49-F238E27FC236}">
                <a16:creationId xmlns:a16="http://schemas.microsoft.com/office/drawing/2014/main" id="{FB4CB37F-7B61-4CAB-B1E6-49B1F2DA38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09" name="Imagen 108">
            <a:extLst>
              <a:ext uri="{FF2B5EF4-FFF2-40B4-BE49-F238E27FC236}">
                <a16:creationId xmlns:a16="http://schemas.microsoft.com/office/drawing/2014/main" id="{BD9BFA5A-3CA2-411D-91E4-9FB64B93A884}"/>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10" name="Grupo 109">
            <a:extLst>
              <a:ext uri="{FF2B5EF4-FFF2-40B4-BE49-F238E27FC236}">
                <a16:creationId xmlns:a16="http://schemas.microsoft.com/office/drawing/2014/main" id="{5F6FE696-5A02-4ACA-BDC9-462E170B6564}"/>
              </a:ext>
            </a:extLst>
          </p:cNvPr>
          <p:cNvGrpSpPr/>
          <p:nvPr/>
        </p:nvGrpSpPr>
        <p:grpSpPr>
          <a:xfrm>
            <a:off x="11455839" y="3025174"/>
            <a:ext cx="180000" cy="3471714"/>
            <a:chOff x="10045700" y="1993900"/>
            <a:chExt cx="180000" cy="4533900"/>
          </a:xfrm>
        </p:grpSpPr>
        <p:sp>
          <p:nvSpPr>
            <p:cNvPr id="112" name="Rectángulo: esquinas redondeadas 111">
              <a:extLst>
                <a:ext uri="{FF2B5EF4-FFF2-40B4-BE49-F238E27FC236}">
                  <a16:creationId xmlns:a16="http://schemas.microsoft.com/office/drawing/2014/main" id="{875E6252-F6DC-46C9-99D6-94226DABD90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Rectángulo: esquinas redondeadas 112">
              <a:extLst>
                <a:ext uri="{FF2B5EF4-FFF2-40B4-BE49-F238E27FC236}">
                  <a16:creationId xmlns:a16="http://schemas.microsoft.com/office/drawing/2014/main" id="{8B3B87D2-189C-4FAC-9644-E2D7C666A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608018" y="1746520"/>
            <a:ext cx="252000" cy="252000"/>
          </a:xfrm>
          <a:prstGeom prst="rect">
            <a:avLst/>
          </a:prstGeom>
        </p:spPr>
      </p:pic>
    </p:spTree>
    <p:extLst>
      <p:ext uri="{BB962C8B-B14F-4D97-AF65-F5344CB8AC3E}">
        <p14:creationId xmlns:p14="http://schemas.microsoft.com/office/powerpoint/2010/main" val="1931219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6337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Objetivos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0"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3002885"/>
            <a:ext cx="11246910" cy="3568726"/>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9"/>
              </p:custDataLst>
            </p:nvPr>
          </p:nvSpPr>
          <p:spPr>
            <a:xfrm>
              <a:off x="3671888" y="3749860"/>
              <a:ext cx="3445742" cy="4412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con precision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future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profesionista</a:t>
              </a:r>
              <a:r>
                <a:rPr lang="en-US" sz="1600" dirty="0">
                  <a:solidFill>
                    <a:schemeClr val="bg1">
                      <a:lumMod val="65000"/>
                    </a:schemeClr>
                  </a:solidFill>
                  <a:latin typeface="Raleway" panose="020B0503030101060003" pitchFamily="34" charset="0"/>
                  <a:ea typeface="Segoe UI" pitchFamily="34" charset="0"/>
                  <a:cs typeface="Segoe UI" pitchFamily="34" charset="0"/>
                </a:rPr>
                <a:t> ideal,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disciplina</a:t>
              </a:r>
              <a:r>
                <a:rPr lang="en-US" sz="1600" dirty="0">
                  <a:solidFill>
                    <a:schemeClr val="bg1">
                      <a:lumMod val="65000"/>
                    </a:schemeClr>
                  </a:solidFill>
                  <a:latin typeface="Raleway" panose="020B0503030101060003" pitchFamily="34" charset="0"/>
                  <a:ea typeface="Segoe UI" pitchFamily="34" charset="0"/>
                  <a:cs typeface="Segoe UI" pitchFamily="34" charset="0"/>
                </a:rPr>
                <a:t> que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aborda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problemática</a:t>
              </a:r>
              <a:r>
                <a:rPr lang="en-US" sz="1600" dirty="0">
                  <a:solidFill>
                    <a:schemeClr val="bg1">
                      <a:lumMod val="65000"/>
                    </a:schemeClr>
                  </a:solidFill>
                  <a:latin typeface="Raleway" panose="020B0503030101060003" pitchFamily="34" charset="0"/>
                  <a:ea typeface="Segoe UI" pitchFamily="34" charset="0"/>
                  <a:cs typeface="Segoe UI" pitchFamily="34" charset="0"/>
                </a:rPr>
                <a:t> que le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corresponde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atender</a:t>
              </a:r>
              <a:r>
                <a:rPr lang="en-US" sz="1600" dirty="0">
                  <a:solidFill>
                    <a:schemeClr val="bg1">
                      <a:lumMod val="65000"/>
                    </a:schemeClr>
                  </a:solidFill>
                  <a:latin typeface="Raleway" panose="020B0503030101060003" pitchFamily="34" charset="0"/>
                  <a:ea typeface="Segoe UI" pitchFamily="34" charset="0"/>
                  <a:cs typeface="Segoe UI" pitchFamily="34" charset="0"/>
                </a:rPr>
                <a:t> y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resultados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esperados</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33366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8321" y="30571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3335" y="30605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4781" y="30571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94799" y="30571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74113" y="30563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49" y="30563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51658" y="30563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49007" y="3056361"/>
            <a:ext cx="234906" cy="234906"/>
          </a:xfrm>
          <a:prstGeom prst="rect">
            <a:avLst/>
          </a:prstGeom>
        </p:spPr>
      </p:pic>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6584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2969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450870" y="3408752"/>
            <a:ext cx="180000" cy="3088135"/>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77B5956-64BE-4BE3-83E0-09121BBC26B7}"/>
              </a:ext>
            </a:extLst>
          </p:cNvPr>
          <p:cNvGrpSpPr/>
          <p:nvPr/>
        </p:nvGrpSpPr>
        <p:grpSpPr>
          <a:xfrm>
            <a:off x="457886" y="2253139"/>
            <a:ext cx="1464006" cy="292388"/>
            <a:chOff x="457886" y="2253139"/>
            <a:chExt cx="14640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8"/>
              </p:custDataLst>
            </p:nvPr>
          </p:nvSpPr>
          <p:spPr>
            <a:xfrm>
              <a:off x="457886" y="2253139"/>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722391" y="2267018"/>
              <a:ext cx="199501" cy="252000"/>
            </a:xfrm>
            <a:prstGeom prst="rect">
              <a:avLst/>
            </a:prstGeom>
          </p:spPr>
        </p:pic>
      </p:grpSp>
      <p:grpSp>
        <p:nvGrpSpPr>
          <p:cNvPr id="64" name="Grupo 63">
            <a:extLst>
              <a:ext uri="{FF2B5EF4-FFF2-40B4-BE49-F238E27FC236}">
                <a16:creationId xmlns:a16="http://schemas.microsoft.com/office/drawing/2014/main" id="{9D35C455-A360-4928-877B-0D775204348C}"/>
              </a:ext>
            </a:extLst>
          </p:cNvPr>
          <p:cNvGrpSpPr/>
          <p:nvPr>
            <p:custDataLst>
              <p:custData r:id="rId6"/>
            </p:custDataLst>
          </p:nvPr>
        </p:nvGrpSpPr>
        <p:grpSpPr>
          <a:xfrm>
            <a:off x="468734" y="2594783"/>
            <a:ext cx="4646191" cy="292388"/>
            <a:chOff x="4760668" y="4237301"/>
            <a:chExt cx="2616422" cy="292388"/>
          </a:xfrm>
        </p:grpSpPr>
        <p:sp>
          <p:nvSpPr>
            <p:cNvPr id="65" name="Rectángulo: esquinas redondeadas 64">
              <a:extLst>
                <a:ext uri="{FF2B5EF4-FFF2-40B4-BE49-F238E27FC236}">
                  <a16:creationId xmlns:a16="http://schemas.microsoft.com/office/drawing/2014/main" id="{8C5A480D-189A-406D-9FC7-9925B9D0EB3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Content">
              <a:extLst>
                <a:ext uri="{FF2B5EF4-FFF2-40B4-BE49-F238E27FC236}">
                  <a16:creationId xmlns:a16="http://schemas.microsoft.com/office/drawing/2014/main" id="{3C162A8B-CC9D-457B-B75F-CE9805C8624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fin ultimo del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programa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esducativo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1" name="Gráfico 60">
            <a:extLst>
              <a:ext uri="{FF2B5EF4-FFF2-40B4-BE49-F238E27FC236}">
                <a16:creationId xmlns:a16="http://schemas.microsoft.com/office/drawing/2014/main" id="{475168FB-FFC8-4C1C-B047-42EDC7BE08F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042358" y="1746520"/>
            <a:ext cx="252000" cy="252000"/>
          </a:xfrm>
          <a:prstGeom prst="rect">
            <a:avLst/>
          </a:prstGeom>
        </p:spPr>
      </p:pic>
    </p:spTree>
    <p:extLst>
      <p:ext uri="{BB962C8B-B14F-4D97-AF65-F5344CB8AC3E}">
        <p14:creationId xmlns:p14="http://schemas.microsoft.com/office/powerpoint/2010/main" val="3736004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68332" y="1746520"/>
            <a:ext cx="252000" cy="252000"/>
          </a:xfrm>
          <a:prstGeom prst="rect">
            <a:avLst/>
          </a:prstGeom>
        </p:spPr>
      </p:pic>
      <p:grpSp>
        <p:nvGrpSpPr>
          <p:cNvPr id="59" name="Grupo 58">
            <a:extLst>
              <a:ext uri="{FF2B5EF4-FFF2-40B4-BE49-F238E27FC236}">
                <a16:creationId xmlns:a16="http://schemas.microsoft.com/office/drawing/2014/main" id="{B43735A8-E835-4DD4-9912-D6B57051654E}"/>
              </a:ext>
            </a:extLst>
          </p:cNvPr>
          <p:cNvGrpSpPr/>
          <p:nvPr/>
        </p:nvGrpSpPr>
        <p:grpSpPr>
          <a:xfrm>
            <a:off x="11517817" y="2138396"/>
            <a:ext cx="180000" cy="4433214"/>
            <a:chOff x="10045700" y="1982325"/>
            <a:chExt cx="180000" cy="4545475"/>
          </a:xfrm>
        </p:grpSpPr>
        <p:sp>
          <p:nvSpPr>
            <p:cNvPr id="60" name="Rectángulo: esquinas redondeadas 59">
              <a:extLst>
                <a:ext uri="{FF2B5EF4-FFF2-40B4-BE49-F238E27FC236}">
                  <a16:creationId xmlns:a16="http://schemas.microsoft.com/office/drawing/2014/main" id="{569789B7-620B-4C88-BB82-4EB15AC9BB44}"/>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Rectángulo: esquinas redondeadas 60">
              <a:extLst>
                <a:ext uri="{FF2B5EF4-FFF2-40B4-BE49-F238E27FC236}">
                  <a16:creationId xmlns:a16="http://schemas.microsoft.com/office/drawing/2014/main" id="{64BC17E8-1550-43AE-B243-39673A0472F1}"/>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62" name="Tabla 61">
            <a:extLst>
              <a:ext uri="{FF2B5EF4-FFF2-40B4-BE49-F238E27FC236}">
                <a16:creationId xmlns:a16="http://schemas.microsoft.com/office/drawing/2014/main" id="{A9A5E36D-B1E6-4944-8C40-245DB5ED3DBD}"/>
              </a:ext>
            </a:extLst>
          </p:cNvPr>
          <p:cNvGraphicFramePr>
            <a:graphicFrameLocks noGrp="1"/>
          </p:cNvGraphicFramePr>
          <p:nvPr>
            <p:extLst>
              <p:ext uri="{D42A27DB-BD31-4B8C-83A1-F6EECF244321}">
                <p14:modId xmlns:p14="http://schemas.microsoft.com/office/powerpoint/2010/main" val="890382395"/>
              </p:ext>
            </p:extLst>
          </p:nvPr>
        </p:nvGraphicFramePr>
        <p:xfrm>
          <a:off x="512237" y="2138397"/>
          <a:ext cx="10883994" cy="4433214"/>
        </p:xfrm>
        <a:graphic>
          <a:graphicData uri="http://schemas.openxmlformats.org/drawingml/2006/table">
            <a:tbl>
              <a:tblPr firstRow="1" bandRow="1">
                <a:tableStyleId>{5C22544A-7EE6-4342-B048-85BDC9FD1C3A}</a:tableStyleId>
              </a:tblPr>
              <a:tblGrid>
                <a:gridCol w="2045226">
                  <a:extLst>
                    <a:ext uri="{9D8B030D-6E8A-4147-A177-3AD203B41FA5}">
                      <a16:colId xmlns:a16="http://schemas.microsoft.com/office/drawing/2014/main" val="4176567450"/>
                    </a:ext>
                  </a:extLst>
                </a:gridCol>
                <a:gridCol w="8838768">
                  <a:extLst>
                    <a:ext uri="{9D8B030D-6E8A-4147-A177-3AD203B41FA5}">
                      <a16:colId xmlns:a16="http://schemas.microsoft.com/office/drawing/2014/main" val="2782895904"/>
                    </a:ext>
                  </a:extLst>
                </a:gridCol>
              </a:tblGrid>
              <a:tr h="730414">
                <a:tc>
                  <a:txBody>
                    <a:bodyPr/>
                    <a:lstStyle/>
                    <a:p>
                      <a:pPr algn="ctr"/>
                      <a:r>
                        <a:rPr lang="es-MX" dirty="0">
                          <a:latin typeface="Raleway" panose="020B0503030101060003" pitchFamily="34" charset="0"/>
                        </a:rPr>
                        <a:t>Nombre del valor</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Definición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0560">
                <a:tc>
                  <a:txBody>
                    <a:bodyPr/>
                    <a:lstStyle/>
                    <a:p>
                      <a:pPr algn="l"/>
                      <a:r>
                        <a:rPr lang="es-MX" sz="1600" dirty="0">
                          <a:latin typeface="Raleway" panose="020B0503030101060003" pitchFamily="34" charset="0"/>
                        </a:rPr>
                        <a:t>Equidad</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0560">
                <a:tc>
                  <a:txBody>
                    <a:bodyPr/>
                    <a:lstStyle/>
                    <a:p>
                      <a:pPr algn="l"/>
                      <a:r>
                        <a:rPr lang="es-MX" sz="1600" dirty="0">
                          <a:latin typeface="Raleway" panose="020B0503030101060003" pitchFamily="34" charset="0"/>
                        </a:rPr>
                        <a:t>Respeto</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0560">
                <a:tc>
                  <a:txBody>
                    <a:bodyPr/>
                    <a:lstStyle/>
                    <a:p>
                      <a:pPr algn="l"/>
                      <a:r>
                        <a:rPr lang="es-MX" sz="1600" dirty="0">
                          <a:latin typeface="Raleway" panose="020B0503030101060003" pitchFamily="34" charset="0"/>
                        </a:rPr>
                        <a:t>Responsabilidad social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40560">
                <a:tc>
                  <a:txBody>
                    <a:bodyPr/>
                    <a:lstStyle/>
                    <a:p>
                      <a:pPr algn="l"/>
                      <a:r>
                        <a:rPr lang="es-MX" sz="1600" dirty="0">
                          <a:latin typeface="Raleway" panose="020B0503030101060003" pitchFamily="34" charset="0"/>
                        </a:rPr>
                        <a:t>Espiritualidad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40560">
                <a:tc>
                  <a:txBody>
                    <a:bodyPr/>
                    <a:lstStyle/>
                    <a:p>
                      <a:r>
                        <a:rPr lang="es-MX" sz="1600" dirty="0">
                          <a:latin typeface="Raleway" panose="020B0503030101060003" pitchFamily="34" charset="0"/>
                        </a:rPr>
                        <a:t>Verdad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42" name="Gráfico 41">
            <a:extLst>
              <a:ext uri="{FF2B5EF4-FFF2-40B4-BE49-F238E27FC236}">
                <a16:creationId xmlns:a16="http://schemas.microsoft.com/office/drawing/2014/main" id="{82AAEDB2-462B-4858-B5BE-AA49560244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07078" y="1746520"/>
            <a:ext cx="252000" cy="252000"/>
          </a:xfrm>
          <a:prstGeom prst="rect">
            <a:avLst/>
          </a:prstGeom>
        </p:spPr>
      </p:pic>
    </p:spTree>
    <p:extLst>
      <p:ext uri="{BB962C8B-B14F-4D97-AF65-F5344CB8AC3E}">
        <p14:creationId xmlns:p14="http://schemas.microsoft.com/office/powerpoint/2010/main" val="4275134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13838396-743E-428F-9A25-51B3CF90F690}"/>
              </a:ext>
            </a:extLst>
          </p:cNvPr>
          <p:cNvGrpSpPr/>
          <p:nvPr>
            <p:custDataLst>
              <p:custData r:id="rId5"/>
            </p:custDataLst>
          </p:nvPr>
        </p:nvGrpSpPr>
        <p:grpSpPr>
          <a:xfrm>
            <a:off x="470752" y="2139160"/>
            <a:ext cx="10857601" cy="4432451"/>
            <a:chOff x="3671888" y="3718560"/>
            <a:chExt cx="3434442"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434442"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6"/>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514294"/>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234824"/>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238261"/>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234824"/>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234824"/>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234037"/>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234037"/>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234038"/>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149007" y="2234037"/>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044800" y="2596549"/>
            <a:ext cx="180000" cy="3900339"/>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968332" y="1746520"/>
            <a:ext cx="252000" cy="252000"/>
          </a:xfrm>
          <a:prstGeom prst="rect">
            <a:avLst/>
          </a:prstGeom>
        </p:spPr>
      </p:pic>
      <p:grpSp>
        <p:nvGrpSpPr>
          <p:cNvPr id="56" name="Grupo 55">
            <a:extLst>
              <a:ext uri="{FF2B5EF4-FFF2-40B4-BE49-F238E27FC236}">
                <a16:creationId xmlns:a16="http://schemas.microsoft.com/office/drawing/2014/main" id="{F52860E5-6AB0-4EE9-BF21-B778AFB8BFB8}"/>
              </a:ext>
            </a:extLst>
          </p:cNvPr>
          <p:cNvGrpSpPr/>
          <p:nvPr/>
        </p:nvGrpSpPr>
        <p:grpSpPr>
          <a:xfrm>
            <a:off x="11517817" y="2149685"/>
            <a:ext cx="180000" cy="4421925"/>
            <a:chOff x="10045700" y="1993900"/>
            <a:chExt cx="180000" cy="4533900"/>
          </a:xfrm>
        </p:grpSpPr>
        <p:sp>
          <p:nvSpPr>
            <p:cNvPr id="59" name="Rectángulo: esquinas redondeadas 58">
              <a:extLst>
                <a:ext uri="{FF2B5EF4-FFF2-40B4-BE49-F238E27FC236}">
                  <a16:creationId xmlns:a16="http://schemas.microsoft.com/office/drawing/2014/main" id="{DB482776-DB51-4872-BF63-FF6C83CC86D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84F352DE-5BF5-45FC-9CF2-82CDEF50ACC6}"/>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722318" y="1746520"/>
            <a:ext cx="252000" cy="252000"/>
          </a:xfrm>
          <a:prstGeom prst="rect">
            <a:avLst/>
          </a:prstGeom>
        </p:spPr>
      </p:pic>
    </p:spTree>
    <p:extLst>
      <p:ext uri="{BB962C8B-B14F-4D97-AF65-F5344CB8AC3E}">
        <p14:creationId xmlns:p14="http://schemas.microsoft.com/office/powerpoint/2010/main" val="3579459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39"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0"/>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29"/>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5"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26"/>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27"/>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28"/>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23"/>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4"/>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25"/>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0"/>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1"/>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2"/>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17"/>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1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19"/>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4"/>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15"/>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16"/>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1"/>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a:solidFill>
                    <a:srgbClr val="000000"/>
                  </a:solidFill>
                  <a:latin typeface="Raleway" panose="020B0503030101060003" pitchFamily="34" charset="0"/>
                  <a:ea typeface="Segoe UI" pitchFamily="34" charset="0"/>
                  <a:cs typeface="Segoe UI" pitchFamily="34" charset="0"/>
                </a:rPr>
                <a:t> fiscal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2"/>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3"/>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8"/>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9"/>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0"/>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5"/>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6"/>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7"/>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24191" y="5156079"/>
              <a:ext cx="252000" cy="252000"/>
            </a:xfrm>
            <a:prstGeom prst="rect">
              <a:avLst/>
            </a:prstGeom>
          </p:spPr>
        </p:pic>
      </p:grpSp>
      <p:pic>
        <p:nvPicPr>
          <p:cNvPr id="35" name="Gráfico 34">
            <a:hlinkClick r:id="rId52" action="ppaction://hlinksldjump"/>
            <a:extLst>
              <a:ext uri="{FF2B5EF4-FFF2-40B4-BE49-F238E27FC236}">
                <a16:creationId xmlns:a16="http://schemas.microsoft.com/office/drawing/2014/main" id="{B9C85CA1-C9E8-4077-AA07-28F34B7647AE}"/>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211498" y="1615791"/>
            <a:ext cx="252000" cy="252000"/>
          </a:xfrm>
          <a:prstGeom prst="rect">
            <a:avLst/>
          </a:prstGeom>
        </p:spPr>
      </p:pic>
    </p:spTree>
    <p:extLst>
      <p:ext uri="{BB962C8B-B14F-4D97-AF65-F5344CB8AC3E}">
        <p14:creationId xmlns:p14="http://schemas.microsoft.com/office/powerpoint/2010/main" val="448928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3"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4"/>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3"/>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211498" y="1615791"/>
            <a:ext cx="252000" cy="252000"/>
          </a:xfrm>
          <a:prstGeom prst="rect">
            <a:avLst/>
          </a:prstGeom>
        </p:spPr>
      </p:pic>
      <p:grpSp>
        <p:nvGrpSpPr>
          <p:cNvPr id="43" name="Grupo 42">
            <a:extLst>
              <a:ext uri="{FF2B5EF4-FFF2-40B4-BE49-F238E27FC236}">
                <a16:creationId xmlns:a16="http://schemas.microsoft.com/office/drawing/2014/main" id="{2815641C-691E-4930-950C-CE1A97BFE418}"/>
              </a:ext>
            </a:extLst>
          </p:cNvPr>
          <p:cNvGrpSpPr/>
          <p:nvPr/>
        </p:nvGrpSpPr>
        <p:grpSpPr>
          <a:xfrm>
            <a:off x="2782859" y="1299492"/>
            <a:ext cx="6626281" cy="4812595"/>
            <a:chOff x="2782859" y="1299492"/>
            <a:chExt cx="6626281" cy="4812595"/>
          </a:xfrm>
        </p:grpSpPr>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7"/>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hlinkClick r:id="rId67" action="ppaction://hlinksldjump"/>
                  <a:extLst>
                    <a:ext uri="{FF2B5EF4-FFF2-40B4-BE49-F238E27FC236}">
                      <a16:creationId xmlns:a16="http://schemas.microsoft.com/office/drawing/2014/main" id="{8FACC38F-9DE7-44B5-9AC8-D6980ADD1DCB}"/>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6"/>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4"/>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3"/>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1"/>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0"/>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8"/>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6092" y="2355901"/>
              <a:ext cx="252000" cy="252000"/>
            </a:xfrm>
            <a:prstGeom prst="rect">
              <a:avLst/>
            </a:prstGeom>
          </p:spPr>
        </p:pic>
        <p:pic>
          <p:nvPicPr>
            <p:cNvPr id="218" name="Gráfico 217">
              <a:extLst>
                <a:ext uri="{FF2B5EF4-FFF2-40B4-BE49-F238E27FC236}">
                  <a16:creationId xmlns:a16="http://schemas.microsoft.com/office/drawing/2014/main" id="{95FB1207-901E-44C6-922F-32352E4D8679}"/>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1197" y="3439148"/>
              <a:ext cx="252000" cy="252000"/>
            </a:xfrm>
            <a:prstGeom prst="rect">
              <a:avLst/>
            </a:prstGeom>
          </p:spPr>
        </p:pic>
        <p:pic>
          <p:nvPicPr>
            <p:cNvPr id="219" name="Gráfico 218">
              <a:extLst>
                <a:ext uri="{FF2B5EF4-FFF2-40B4-BE49-F238E27FC236}">
                  <a16:creationId xmlns:a16="http://schemas.microsoft.com/office/drawing/2014/main" id="{CF55164F-5FCA-4308-BDA0-E9C7313D3795}"/>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1197" y="4521958"/>
              <a:ext cx="252000" cy="252000"/>
            </a:xfrm>
            <a:prstGeom prst="rect">
              <a:avLst/>
            </a:prstGeom>
          </p:spPr>
        </p:pic>
      </p:grpSp>
    </p:spTree>
    <p:extLst>
      <p:ext uri="{BB962C8B-B14F-4D97-AF65-F5344CB8AC3E}">
        <p14:creationId xmlns:p14="http://schemas.microsoft.com/office/powerpoint/2010/main" val="3024871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7"/>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36"/>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1" name="Content">
              <a:extLst>
                <a:ext uri="{FF2B5EF4-FFF2-40B4-BE49-F238E27FC236}">
                  <a16:creationId xmlns:a16="http://schemas.microsoft.com/office/drawing/2014/main" id="{F457952A-0344-4020-B03C-45B41A17BE88}"/>
                </a:ext>
              </a:extLst>
            </p:cNvPr>
            <p:cNvSpPr txBox="1"/>
            <p:nvPr>
              <p:custDataLst>
                <p:custData r:id="rId33"/>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4"/>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5"/>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0"/>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1"/>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2"/>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7"/>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8"/>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9"/>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4"/>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5"/>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6"/>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1"/>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2"/>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3"/>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8"/>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9"/>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0"/>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5"/>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6"/>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7"/>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2"/>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3"/>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4"/>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4191" y="5156079"/>
              <a:ext cx="252000" cy="252000"/>
            </a:xfrm>
            <a:prstGeom prst="rect">
              <a:avLst/>
            </a:prstGeom>
          </p:spPr>
        </p:pic>
      </p:grpSp>
      <p:sp>
        <p:nvSpPr>
          <p:cNvPr id="118" name="Rectángulo: esquinas redondeadas 117">
            <a:extLst>
              <a:ext uri="{FF2B5EF4-FFF2-40B4-BE49-F238E27FC236}">
                <a16:creationId xmlns:a16="http://schemas.microsoft.com/office/drawing/2014/main" id="{AFE4CCBE-93D6-417A-899F-2650EF53FF71}"/>
              </a:ext>
            </a:extLst>
          </p:cNvPr>
          <p:cNvSpPr/>
          <p:nvPr/>
        </p:nvSpPr>
        <p:spPr>
          <a:xfrm>
            <a:off x="104805" y="684946"/>
            <a:ext cx="2970899" cy="6066801"/>
          </a:xfrm>
          <a:prstGeom prst="roundRect">
            <a:avLst>
              <a:gd name="adj" fmla="val 0"/>
            </a:avLst>
          </a:pr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extLst>
              <a:ext uri="{FF2B5EF4-FFF2-40B4-BE49-F238E27FC236}">
                <a16:creationId xmlns:a16="http://schemas.microsoft.com/office/drawing/2014/main" id="{F3E29914-A365-4336-B5CE-7AA5DA81C1A4}"/>
              </a:ext>
            </a:extLst>
          </p:cNvPr>
          <p:cNvSpPr txBox="1"/>
          <p:nvPr>
            <p:custDataLst>
              <p:custData r:id="rId5"/>
            </p:custDataLst>
          </p:nvPr>
        </p:nvSpPr>
        <p:spPr>
          <a:xfrm>
            <a:off x="626436" y="852840"/>
            <a:ext cx="1268296"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Menú</a:t>
            </a:r>
            <a:endParaRPr lang="en-US" sz="3200" dirty="0">
              <a:solidFill>
                <a:schemeClr val="bg1"/>
              </a:solidFill>
              <a:latin typeface="Raleway" panose="020B0503030101060003" pitchFamily="34" charset="0"/>
              <a:ea typeface="Segoe UI" pitchFamily="34" charset="0"/>
              <a:cs typeface="Segoe UI" pitchFamily="34" charset="0"/>
            </a:endParaRPr>
          </a:p>
        </p:txBody>
      </p:sp>
      <p:pic>
        <p:nvPicPr>
          <p:cNvPr id="126" name="Imagen 125">
            <a:hlinkClick r:id="" action="ppaction://noaction"/>
            <a:extLst>
              <a:ext uri="{FF2B5EF4-FFF2-40B4-BE49-F238E27FC236}">
                <a16:creationId xmlns:a16="http://schemas.microsoft.com/office/drawing/2014/main" id="{585F7AED-6C5A-49E6-809A-D60C293DD1F7}"/>
              </a:ext>
            </a:extLst>
          </p:cNvPr>
          <p:cNvPicPr>
            <a:picLocks noChangeAspect="1"/>
          </p:cNvPicPr>
          <p:nvPr/>
        </p:nvPicPr>
        <p:blipFill>
          <a:blip r:embed="rId46">
            <a:lum bright="70000" contrast="-70000"/>
            <a:extLst>
              <a:ext uri="{28A0092B-C50C-407E-A947-70E740481C1C}">
                <a14:useLocalDpi xmlns:a14="http://schemas.microsoft.com/office/drawing/2010/main" val="0"/>
              </a:ext>
            </a:extLst>
          </a:blip>
          <a:stretch>
            <a:fillRect/>
          </a:stretch>
        </p:blipFill>
        <p:spPr>
          <a:xfrm>
            <a:off x="355272" y="972004"/>
            <a:ext cx="308438" cy="308438"/>
          </a:xfrm>
          <a:prstGeom prst="rect">
            <a:avLst/>
          </a:prstGeom>
        </p:spPr>
      </p:pic>
      <p:sp>
        <p:nvSpPr>
          <p:cNvPr id="127" name="Content">
            <a:hlinkClick r:id="rId57" action="ppaction://hlinksldjump"/>
            <a:extLst>
              <a:ext uri="{FF2B5EF4-FFF2-40B4-BE49-F238E27FC236}">
                <a16:creationId xmlns:a16="http://schemas.microsoft.com/office/drawing/2014/main" id="{8BAF4055-A6A3-43F5-8325-FB2EEEE06791}"/>
              </a:ext>
            </a:extLst>
          </p:cNvPr>
          <p:cNvSpPr txBox="1"/>
          <p:nvPr>
            <p:custDataLst>
              <p:custData r:id="rId6"/>
            </p:custDataLst>
          </p:nvPr>
        </p:nvSpPr>
        <p:spPr>
          <a:xfrm>
            <a:off x="255982" y="2184605"/>
            <a:ext cx="777777" cy="323165"/>
          </a:xfrm>
          <a:prstGeom prst="rect">
            <a:avLst/>
          </a:prstGeom>
          <a:noFill/>
        </p:spPr>
        <p:txBody>
          <a:bodyPr wrap="none" lIns="91440" tIns="18288" rIns="91440" bIns="27432" rtlCol="0" anchor="ctr" anchorCtr="0">
            <a:spAutoFit/>
          </a:bodyPr>
          <a:lstStyle/>
          <a:p>
            <a:r>
              <a:rPr lang="en-US" b="1" dirty="0" err="1">
                <a:solidFill>
                  <a:srgbClr val="69C000"/>
                </a:solidFill>
                <a:latin typeface="Raleway" panose="020B0503030101060003" pitchFamily="34" charset="0"/>
                <a:ea typeface="Segoe UI" pitchFamily="34" charset="0"/>
                <a:cs typeface="Segoe UI" pitchFamily="34" charset="0"/>
              </a:rPr>
              <a:t>Inicio</a:t>
            </a:r>
            <a:endParaRPr lang="en-US" b="1" dirty="0">
              <a:solidFill>
                <a:srgbClr val="69C000"/>
              </a:solidFill>
              <a:latin typeface="Raleway" panose="020B0503030101060003" pitchFamily="34" charset="0"/>
              <a:ea typeface="Segoe UI" pitchFamily="34" charset="0"/>
              <a:cs typeface="Segoe UI" pitchFamily="34" charset="0"/>
            </a:endParaRPr>
          </a:p>
        </p:txBody>
      </p:sp>
      <p:sp>
        <p:nvSpPr>
          <p:cNvPr id="128" name="Content">
            <a:hlinkClick r:id="rId58" action="ppaction://hlinksldjump"/>
            <a:extLst>
              <a:ext uri="{FF2B5EF4-FFF2-40B4-BE49-F238E27FC236}">
                <a16:creationId xmlns:a16="http://schemas.microsoft.com/office/drawing/2014/main" id="{F549008E-2A74-40AD-8D0C-696E2F5808BA}"/>
              </a:ext>
            </a:extLst>
          </p:cNvPr>
          <p:cNvSpPr txBox="1"/>
          <p:nvPr>
            <p:custDataLst>
              <p:custData r:id="rId7"/>
            </p:custDataLst>
          </p:nvPr>
        </p:nvSpPr>
        <p:spPr>
          <a:xfrm>
            <a:off x="251117" y="2508099"/>
            <a:ext cx="1436612"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Estadísticas</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9" name="Content">
            <a:extLst>
              <a:ext uri="{FF2B5EF4-FFF2-40B4-BE49-F238E27FC236}">
                <a16:creationId xmlns:a16="http://schemas.microsoft.com/office/drawing/2014/main" id="{8BB4CEA8-00A3-42FF-8D04-1E82826C8ED9}"/>
              </a:ext>
            </a:extLst>
          </p:cNvPr>
          <p:cNvSpPr txBox="1"/>
          <p:nvPr>
            <p:custDataLst>
              <p:custData r:id="rId8"/>
            </p:custDataLst>
          </p:nvPr>
        </p:nvSpPr>
        <p:spPr>
          <a:xfrm>
            <a:off x="262285" y="2816671"/>
            <a:ext cx="236154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Personal </a:t>
            </a:r>
            <a:r>
              <a:rPr lang="en-US" dirty="0" err="1">
                <a:solidFill>
                  <a:schemeClr val="bg1"/>
                </a:solidFill>
                <a:latin typeface="Raleway" panose="020B0503030101060003" pitchFamily="34" charset="0"/>
                <a:ea typeface="Segoe UI" pitchFamily="34" charset="0"/>
                <a:cs typeface="Segoe UI" pitchFamily="34" charset="0"/>
              </a:rPr>
              <a:t>académico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0" name="Content">
            <a:extLst>
              <a:ext uri="{FF2B5EF4-FFF2-40B4-BE49-F238E27FC236}">
                <a16:creationId xmlns:a16="http://schemas.microsoft.com/office/drawing/2014/main" id="{38B0F600-E114-4D22-B6F1-FD1CC7265BE9}"/>
              </a:ext>
            </a:extLst>
          </p:cNvPr>
          <p:cNvSpPr txBox="1"/>
          <p:nvPr>
            <p:custDataLst>
              <p:custData r:id="rId9"/>
            </p:custDataLst>
          </p:nvPr>
        </p:nvSpPr>
        <p:spPr>
          <a:xfrm>
            <a:off x="258815" y="3124477"/>
            <a:ext cx="1061509"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Proceso</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6947AB0F-1917-4EEA-BF22-55C8BE5E87D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8815" y="1469911"/>
            <a:ext cx="540000" cy="540000"/>
          </a:xfrm>
          <a:prstGeom prst="rect">
            <a:avLst/>
          </a:prstGeom>
        </p:spPr>
      </p:pic>
      <p:sp>
        <p:nvSpPr>
          <p:cNvPr id="131" name="Content">
            <a:extLst>
              <a:ext uri="{FF2B5EF4-FFF2-40B4-BE49-F238E27FC236}">
                <a16:creationId xmlns:a16="http://schemas.microsoft.com/office/drawing/2014/main" id="{E7354272-8916-486F-833A-DEB7792DDEC2}"/>
              </a:ext>
            </a:extLst>
          </p:cNvPr>
          <p:cNvSpPr txBox="1"/>
          <p:nvPr>
            <p:custDataLst>
              <p:custData r:id="rId10"/>
            </p:custDataLst>
          </p:nvPr>
        </p:nvSpPr>
        <p:spPr>
          <a:xfrm>
            <a:off x="834109" y="1435047"/>
            <a:ext cx="1393330"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Irma García</a:t>
            </a:r>
          </a:p>
        </p:txBody>
      </p:sp>
      <p:sp>
        <p:nvSpPr>
          <p:cNvPr id="132" name="Content">
            <a:extLst>
              <a:ext uri="{FF2B5EF4-FFF2-40B4-BE49-F238E27FC236}">
                <a16:creationId xmlns:a16="http://schemas.microsoft.com/office/drawing/2014/main" id="{2F178E31-7F84-4E16-851A-C0EEB3E3923A}"/>
              </a:ext>
            </a:extLst>
          </p:cNvPr>
          <p:cNvSpPr txBox="1"/>
          <p:nvPr>
            <p:custDataLst>
              <p:custData r:id="rId11"/>
            </p:custDataLst>
          </p:nvPr>
        </p:nvSpPr>
        <p:spPr>
          <a:xfrm>
            <a:off x="832529" y="1714949"/>
            <a:ext cx="1580882" cy="353943"/>
          </a:xfrm>
          <a:prstGeom prst="rect">
            <a:avLst/>
          </a:prstGeom>
          <a:noFill/>
        </p:spPr>
        <p:txBody>
          <a:bodyPr wrap="none" lIns="91440" tIns="18288" rIns="91440" bIns="27432" rtlCol="0" anchor="ctr" anchorCtr="0">
            <a:spAutoFit/>
          </a:bodyPr>
          <a:lstStyle/>
          <a:p>
            <a:r>
              <a:rPr lang="en-US" sz="1000" dirty="0" err="1">
                <a:solidFill>
                  <a:schemeClr val="bg1"/>
                </a:solidFill>
                <a:latin typeface="Raleway" panose="020B0503030101060003" pitchFamily="34" charset="0"/>
                <a:ea typeface="Segoe UI" pitchFamily="34" charset="0"/>
                <a:cs typeface="Segoe UI" pitchFamily="34" charset="0"/>
              </a:rPr>
              <a:t>Jefa</a:t>
            </a:r>
            <a:r>
              <a:rPr lang="en-US" sz="1000" dirty="0">
                <a:solidFill>
                  <a:schemeClr val="bg1"/>
                </a:solidFill>
                <a:latin typeface="Raleway" panose="020B0503030101060003" pitchFamily="34" charset="0"/>
                <a:ea typeface="Segoe UI" pitchFamily="34" charset="0"/>
                <a:cs typeface="Segoe UI" pitchFamily="34" charset="0"/>
              </a:rPr>
              <a:t> del </a:t>
            </a:r>
            <a:r>
              <a:rPr lang="en-US" sz="1000" dirty="0" err="1">
                <a:solidFill>
                  <a:schemeClr val="bg1"/>
                </a:solidFill>
                <a:latin typeface="Raleway" panose="020B0503030101060003" pitchFamily="34" charset="0"/>
                <a:ea typeface="Segoe UI" pitchFamily="34" charset="0"/>
                <a:cs typeface="Segoe UI" pitchFamily="34" charset="0"/>
              </a:rPr>
              <a:t>departamento</a:t>
            </a:r>
            <a:r>
              <a:rPr lang="en-US" sz="1000" dirty="0">
                <a:solidFill>
                  <a:schemeClr val="bg1"/>
                </a:solidFill>
                <a:latin typeface="Raleway" panose="020B0503030101060003" pitchFamily="34" charset="0"/>
                <a:ea typeface="Segoe UI" pitchFamily="34" charset="0"/>
                <a:cs typeface="Segoe UI" pitchFamily="34" charset="0"/>
              </a:rPr>
              <a:t> </a:t>
            </a:r>
          </a:p>
          <a:p>
            <a:r>
              <a:rPr lang="en-US" sz="1000" dirty="0">
                <a:solidFill>
                  <a:schemeClr val="bg1"/>
                </a:solidFill>
                <a:latin typeface="Raleway" panose="020B0503030101060003" pitchFamily="34" charset="0"/>
                <a:ea typeface="Segoe UI" pitchFamily="34" charset="0"/>
                <a:cs typeface="Segoe UI" pitchFamily="34" charset="0"/>
              </a:rPr>
              <a:t>de Desarrollo curricular</a:t>
            </a:r>
          </a:p>
        </p:txBody>
      </p:sp>
      <p:pic>
        <p:nvPicPr>
          <p:cNvPr id="139" name="Gráfico 138">
            <a:extLst>
              <a:ext uri="{FF2B5EF4-FFF2-40B4-BE49-F238E27FC236}">
                <a16:creationId xmlns:a16="http://schemas.microsoft.com/office/drawing/2014/main" id="{4BDC8B9E-6DE1-4B92-AA12-230AB23F9FC0}"/>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2585543" y="1470629"/>
            <a:ext cx="252000" cy="252000"/>
          </a:xfrm>
          <a:prstGeom prst="rect">
            <a:avLst/>
          </a:prstGeom>
        </p:spPr>
      </p:pic>
    </p:spTree>
    <p:extLst>
      <p:ext uri="{BB962C8B-B14F-4D97-AF65-F5344CB8AC3E}">
        <p14:creationId xmlns:p14="http://schemas.microsoft.com/office/powerpoint/2010/main" val="3734310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2"/>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31"/>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6"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28"/>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29"/>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0"/>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Content">
              <a:extLst>
                <a:ext uri="{FF2B5EF4-FFF2-40B4-BE49-F238E27FC236}">
                  <a16:creationId xmlns:a16="http://schemas.microsoft.com/office/drawing/2014/main" id="{3B79D3CA-97AC-4C16-9149-2D7F554BBD55}"/>
                </a:ext>
              </a:extLst>
            </p:cNvPr>
            <p:cNvSpPr txBox="1"/>
            <p:nvPr>
              <p:custDataLst>
                <p:custData r:id="rId25"/>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6"/>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27"/>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2"/>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3"/>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4"/>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19"/>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1"/>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6"/>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17"/>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18"/>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3"/>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4"/>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5"/>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0"/>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1"/>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2"/>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7"/>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8"/>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9"/>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4191" y="5156079"/>
              <a:ext cx="252000" cy="252000"/>
            </a:xfrm>
            <a:prstGeom prst="rect">
              <a:avLst/>
            </a:prstGeom>
          </p:spPr>
        </p:pic>
      </p:grpSp>
      <p:grpSp>
        <p:nvGrpSpPr>
          <p:cNvPr id="111" name="Grupo 110">
            <a:extLst>
              <a:ext uri="{FF2B5EF4-FFF2-40B4-BE49-F238E27FC236}">
                <a16:creationId xmlns:a16="http://schemas.microsoft.com/office/drawing/2014/main" id="{1C80DB93-7AA2-4F38-A7E7-F1CA0E5ED51D}"/>
              </a:ext>
            </a:extLst>
          </p:cNvPr>
          <p:cNvGrpSpPr/>
          <p:nvPr/>
        </p:nvGrpSpPr>
        <p:grpSpPr>
          <a:xfrm>
            <a:off x="2633673" y="3024857"/>
            <a:ext cx="2413056" cy="1220016"/>
            <a:chOff x="2633673" y="3024857"/>
            <a:chExt cx="2413056" cy="1220016"/>
          </a:xfrm>
        </p:grpSpPr>
        <p:sp>
          <p:nvSpPr>
            <p:cNvPr id="118" name="Rectángulo: esquinas redondeadas 117">
              <a:extLst>
                <a:ext uri="{FF2B5EF4-FFF2-40B4-BE49-F238E27FC236}">
                  <a16:creationId xmlns:a16="http://schemas.microsoft.com/office/drawing/2014/main" id="{5E3C1E01-3C91-4F3F-B1DC-49C570693EBB}"/>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hlinkClick r:id="rId53" action="ppaction://hlinksldjump"/>
              <a:extLst>
                <a:ext uri="{FF2B5EF4-FFF2-40B4-BE49-F238E27FC236}">
                  <a16:creationId xmlns:a16="http://schemas.microsoft.com/office/drawing/2014/main" id="{94ED614D-670A-4836-907A-86EBD7718ACB}"/>
                </a:ext>
              </a:extLst>
            </p:cNvPr>
            <p:cNvSpPr txBox="1"/>
            <p:nvPr>
              <p:custDataLst>
                <p:custData r:id="rId5"/>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Solicitar</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asesoría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6" name="Content">
              <a:extLst>
                <a:ext uri="{FF2B5EF4-FFF2-40B4-BE49-F238E27FC236}">
                  <a16:creationId xmlns:a16="http://schemas.microsoft.com/office/drawing/2014/main" id="{1B369867-246F-45AD-A7F0-D9EFD635A80B}"/>
                </a:ext>
              </a:extLst>
            </p:cNvPr>
            <p:cNvSpPr txBox="1"/>
            <p:nvPr>
              <p:custDataLst>
                <p:custData r:id="rId6"/>
              </p:custDataLst>
            </p:nvPr>
          </p:nvSpPr>
          <p:spPr>
            <a:xfrm>
              <a:off x="2965287" y="3473691"/>
              <a:ext cx="117852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Modificar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7" name="Gráfico 126">
              <a:hlinkClick r:id="rId53" action="ppaction://hlinksldjump"/>
              <a:extLst>
                <a:ext uri="{FF2B5EF4-FFF2-40B4-BE49-F238E27FC236}">
                  <a16:creationId xmlns:a16="http://schemas.microsoft.com/office/drawing/2014/main" id="{EA6E1905-C6D6-42BA-95FB-5FE42D514BFF}"/>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689981" y="3203670"/>
              <a:ext cx="252000" cy="252000"/>
            </a:xfrm>
            <a:prstGeom prst="rect">
              <a:avLst/>
            </a:prstGeom>
          </p:spPr>
        </p:pic>
        <p:pic>
          <p:nvPicPr>
            <p:cNvPr id="128" name="Gráfico 127">
              <a:extLst>
                <a:ext uri="{FF2B5EF4-FFF2-40B4-BE49-F238E27FC236}">
                  <a16:creationId xmlns:a16="http://schemas.microsoft.com/office/drawing/2014/main" id="{B700E5FF-6A0B-411E-BF3B-B9F73B6ED318}"/>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688947" y="3497590"/>
              <a:ext cx="252000" cy="252000"/>
            </a:xfrm>
            <a:prstGeom prst="rect">
              <a:avLst/>
            </a:prstGeom>
          </p:spPr>
        </p:pic>
      </p:grpSp>
    </p:spTree>
    <p:extLst>
      <p:ext uri="{BB962C8B-B14F-4D97-AF65-F5344CB8AC3E}">
        <p14:creationId xmlns:p14="http://schemas.microsoft.com/office/powerpoint/2010/main" val="126961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19"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2"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23"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8"/>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2" name="Grupo 11">
            <a:extLst>
              <a:ext uri="{FF2B5EF4-FFF2-40B4-BE49-F238E27FC236}">
                <a16:creationId xmlns:a16="http://schemas.microsoft.com/office/drawing/2014/main" id="{59DBE77C-68B2-4520-B2EC-911B0268D62E}"/>
              </a:ext>
            </a:extLst>
          </p:cNvPr>
          <p:cNvGrpSpPr/>
          <p:nvPr/>
        </p:nvGrpSpPr>
        <p:grpSpPr>
          <a:xfrm>
            <a:off x="474338" y="3881731"/>
            <a:ext cx="2970899" cy="1140074"/>
            <a:chOff x="3866869" y="2601017"/>
            <a:chExt cx="2970899" cy="1140074"/>
          </a:xfrm>
        </p:grpSpPr>
        <p:sp>
          <p:nvSpPr>
            <p:cNvPr id="100" name="Rectángulo: esquinas redondeadas 99">
              <a:hlinkClick r:id="rId23" action="ppaction://hlinksldjump"/>
              <a:extLst>
                <a:ext uri="{FF2B5EF4-FFF2-40B4-BE49-F238E27FC236}">
                  <a16:creationId xmlns:a16="http://schemas.microsoft.com/office/drawing/2014/main" id="{48029D5B-03DA-4404-B151-4F449E140A6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103" name="Gráfico 102">
              <a:extLst>
                <a:ext uri="{FF2B5EF4-FFF2-40B4-BE49-F238E27FC236}">
                  <a16:creationId xmlns:a16="http://schemas.microsoft.com/office/drawing/2014/main" id="{E9E38F05-E3DC-4F22-A8E2-307745B7DCD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015287" y="2811054"/>
              <a:ext cx="720000" cy="720000"/>
            </a:xfrm>
            <a:prstGeom prst="rect">
              <a:avLst/>
            </a:prstGeom>
          </p:spPr>
        </p:pic>
        <p:sp>
          <p:nvSpPr>
            <p:cNvPr id="108" name="Content">
              <a:extLst>
                <a:ext uri="{FF2B5EF4-FFF2-40B4-BE49-F238E27FC236}">
                  <a16:creationId xmlns:a16="http://schemas.microsoft.com/office/drawing/2014/main" id="{4047E6B9-4D43-4843-AD47-78CEB3FD0278}"/>
                </a:ext>
              </a:extLst>
            </p:cNvPr>
            <p:cNvSpPr txBox="1"/>
            <p:nvPr>
              <p:custDataLst>
                <p:custData r:id="rId7"/>
              </p:custDataLst>
            </p:nvPr>
          </p:nvSpPr>
          <p:spPr>
            <a:xfrm>
              <a:off x="4975195" y="2983953"/>
              <a:ext cx="1186543"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34" name="Grupo 33">
            <a:extLst>
              <a:ext uri="{FF2B5EF4-FFF2-40B4-BE49-F238E27FC236}">
                <a16:creationId xmlns:a16="http://schemas.microsoft.com/office/drawing/2014/main" id="{1788C496-0E28-4E1C-B4B3-007E7F59256C}"/>
              </a:ext>
            </a:extLst>
          </p:cNvPr>
          <p:cNvGrpSpPr/>
          <p:nvPr/>
        </p:nvGrpSpPr>
        <p:grpSpPr>
          <a:xfrm>
            <a:off x="471789" y="5161291"/>
            <a:ext cx="2970899" cy="1140074"/>
            <a:chOff x="7259400" y="2578485"/>
            <a:chExt cx="2970899" cy="1140074"/>
          </a:xfrm>
        </p:grpSpPr>
        <p:sp>
          <p:nvSpPr>
            <p:cNvPr id="101" name="Rectángulo: esquinas redondeadas 100">
              <a:hlinkClick r:id="rId23" action="ppaction://hlinksldjump"/>
              <a:extLst>
                <a:ext uri="{FF2B5EF4-FFF2-40B4-BE49-F238E27FC236}">
                  <a16:creationId xmlns:a16="http://schemas.microsoft.com/office/drawing/2014/main" id="{1C188B71-9C3C-4321-BC89-26ADBD96BD42}"/>
                </a:ext>
              </a:extLst>
            </p:cNvPr>
            <p:cNvSpPr/>
            <p:nvPr/>
          </p:nvSpPr>
          <p:spPr>
            <a:xfrm>
              <a:off x="7259400" y="2578485"/>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Gráfico 2">
              <a:extLst>
                <a:ext uri="{FF2B5EF4-FFF2-40B4-BE49-F238E27FC236}">
                  <a16:creationId xmlns:a16="http://schemas.microsoft.com/office/drawing/2014/main" id="{D04E931C-67F2-4D37-86CD-18DAC1955DF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415283" y="2813266"/>
              <a:ext cx="720000" cy="720000"/>
            </a:xfrm>
            <a:prstGeom prst="rect">
              <a:avLst/>
            </a:prstGeom>
          </p:spPr>
        </p:pic>
        <p:sp>
          <p:nvSpPr>
            <p:cNvPr id="109" name="Content">
              <a:extLst>
                <a:ext uri="{FF2B5EF4-FFF2-40B4-BE49-F238E27FC236}">
                  <a16:creationId xmlns:a16="http://schemas.microsoft.com/office/drawing/2014/main" id="{8CBFCC47-ADD7-44D4-B138-9A5986E00F12}"/>
                </a:ext>
              </a:extLst>
            </p:cNvPr>
            <p:cNvSpPr txBox="1"/>
            <p:nvPr>
              <p:custDataLst>
                <p:custData r:id="rId6"/>
              </p:custDataLst>
            </p:nvPr>
          </p:nvSpPr>
          <p:spPr>
            <a:xfrm>
              <a:off x="8370275" y="2986938"/>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5"/>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3492386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7"/>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7"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0" action="ppaction://hlinksldjump"/>
              <a:extLst>
                <a:ext uri="{FF2B5EF4-FFF2-40B4-BE49-F238E27FC236}">
                  <a16:creationId xmlns:a16="http://schemas.microsoft.com/office/drawing/2014/main" id="{E63BC99B-E73F-4F66-868B-2E3094EB5B9C}"/>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7"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2"/>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2" name="Grupo 11">
            <a:extLst>
              <a:ext uri="{FF2B5EF4-FFF2-40B4-BE49-F238E27FC236}">
                <a16:creationId xmlns:a16="http://schemas.microsoft.com/office/drawing/2014/main" id="{59DBE77C-68B2-4520-B2EC-911B0268D62E}"/>
              </a:ext>
            </a:extLst>
          </p:cNvPr>
          <p:cNvGrpSpPr/>
          <p:nvPr/>
        </p:nvGrpSpPr>
        <p:grpSpPr>
          <a:xfrm>
            <a:off x="474338" y="3881731"/>
            <a:ext cx="2970899" cy="1140074"/>
            <a:chOff x="3866869" y="2601017"/>
            <a:chExt cx="2970899" cy="1140074"/>
          </a:xfrm>
        </p:grpSpPr>
        <p:sp>
          <p:nvSpPr>
            <p:cNvPr id="100" name="Rectángulo: esquinas redondeadas 99">
              <a:hlinkClick r:id="rId37" action="ppaction://hlinksldjump"/>
              <a:extLst>
                <a:ext uri="{FF2B5EF4-FFF2-40B4-BE49-F238E27FC236}">
                  <a16:creationId xmlns:a16="http://schemas.microsoft.com/office/drawing/2014/main" id="{48029D5B-03DA-4404-B151-4F449E140A6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103" name="Gráfico 102">
              <a:extLst>
                <a:ext uri="{FF2B5EF4-FFF2-40B4-BE49-F238E27FC236}">
                  <a16:creationId xmlns:a16="http://schemas.microsoft.com/office/drawing/2014/main" id="{E9E38F05-E3DC-4F22-A8E2-307745B7DCDA}"/>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4015287" y="2811054"/>
              <a:ext cx="720000" cy="720000"/>
            </a:xfrm>
            <a:prstGeom prst="rect">
              <a:avLst/>
            </a:prstGeom>
          </p:spPr>
        </p:pic>
        <p:sp>
          <p:nvSpPr>
            <p:cNvPr id="108" name="Content">
              <a:extLst>
                <a:ext uri="{FF2B5EF4-FFF2-40B4-BE49-F238E27FC236}">
                  <a16:creationId xmlns:a16="http://schemas.microsoft.com/office/drawing/2014/main" id="{4047E6B9-4D43-4843-AD47-78CEB3FD0278}"/>
                </a:ext>
              </a:extLst>
            </p:cNvPr>
            <p:cNvSpPr txBox="1"/>
            <p:nvPr>
              <p:custDataLst>
                <p:custData r:id="rId21"/>
              </p:custDataLst>
            </p:nvPr>
          </p:nvSpPr>
          <p:spPr>
            <a:xfrm>
              <a:off x="4975195" y="2983953"/>
              <a:ext cx="1186543"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34" name="Grupo 33">
            <a:extLst>
              <a:ext uri="{FF2B5EF4-FFF2-40B4-BE49-F238E27FC236}">
                <a16:creationId xmlns:a16="http://schemas.microsoft.com/office/drawing/2014/main" id="{1788C496-0E28-4E1C-B4B3-007E7F59256C}"/>
              </a:ext>
            </a:extLst>
          </p:cNvPr>
          <p:cNvGrpSpPr/>
          <p:nvPr/>
        </p:nvGrpSpPr>
        <p:grpSpPr>
          <a:xfrm>
            <a:off x="471789" y="5161291"/>
            <a:ext cx="2970899" cy="1140074"/>
            <a:chOff x="7259400" y="2578485"/>
            <a:chExt cx="2970899" cy="1140074"/>
          </a:xfrm>
        </p:grpSpPr>
        <p:sp>
          <p:nvSpPr>
            <p:cNvPr id="101" name="Rectángulo: esquinas redondeadas 100">
              <a:hlinkClick r:id="rId37" action="ppaction://hlinksldjump"/>
              <a:extLst>
                <a:ext uri="{FF2B5EF4-FFF2-40B4-BE49-F238E27FC236}">
                  <a16:creationId xmlns:a16="http://schemas.microsoft.com/office/drawing/2014/main" id="{1C188B71-9C3C-4321-BC89-26ADBD96BD42}"/>
                </a:ext>
              </a:extLst>
            </p:cNvPr>
            <p:cNvSpPr/>
            <p:nvPr/>
          </p:nvSpPr>
          <p:spPr>
            <a:xfrm>
              <a:off x="7259400" y="2578485"/>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Gráfico 2">
              <a:extLst>
                <a:ext uri="{FF2B5EF4-FFF2-40B4-BE49-F238E27FC236}">
                  <a16:creationId xmlns:a16="http://schemas.microsoft.com/office/drawing/2014/main" id="{D04E931C-67F2-4D37-86CD-18DAC1955DF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7415283" y="2813266"/>
              <a:ext cx="720000" cy="720000"/>
            </a:xfrm>
            <a:prstGeom prst="rect">
              <a:avLst/>
            </a:prstGeom>
          </p:spPr>
        </p:pic>
        <p:sp>
          <p:nvSpPr>
            <p:cNvPr id="109" name="Content">
              <a:extLst>
                <a:ext uri="{FF2B5EF4-FFF2-40B4-BE49-F238E27FC236}">
                  <a16:creationId xmlns:a16="http://schemas.microsoft.com/office/drawing/2014/main" id="{8CBFCC47-ADD7-44D4-B138-9A5986E00F12}"/>
                </a:ext>
              </a:extLst>
            </p:cNvPr>
            <p:cNvSpPr txBox="1"/>
            <p:nvPr>
              <p:custDataLst>
                <p:custData r:id="rId20"/>
              </p:custDataLst>
            </p:nvPr>
          </p:nvSpPr>
          <p:spPr>
            <a:xfrm>
              <a:off x="8370275" y="2986938"/>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8"/>
                  <p:custData r:id="rId19"/>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extLst>
                  <a:ext uri="{FF2B5EF4-FFF2-40B4-BE49-F238E27FC236}">
                    <a16:creationId xmlns:a16="http://schemas.microsoft.com/office/drawing/2014/main" id="{B0394E46-AA99-4084-8C2B-2F6A313EFA68}"/>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4"/>
                  <p:custData r:id="rId15"/>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extLst>
                  <a:ext uri="{FF2B5EF4-FFF2-40B4-BE49-F238E27FC236}">
                    <a16:creationId xmlns:a16="http://schemas.microsoft.com/office/drawing/2014/main" id="{7ECC78C9-76DD-4E13-AA91-233CBF62A6F6}"/>
                  </a:ext>
                </a:extLst>
              </p:cNvPr>
              <p:cNvPicPr>
                <a:picLocks noChangeAspect="1"/>
              </p:cNvPicPr>
              <p:nvPr/>
            </p:nvPicPr>
            <p:blipFill>
              <a:blip r:embed="rId47">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0"/>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3" action="ppaction://hlinksldjump"/>
                <a:extLst>
                  <a:ext uri="{FF2B5EF4-FFF2-40B4-BE49-F238E27FC236}">
                    <a16:creationId xmlns:a16="http://schemas.microsoft.com/office/drawing/2014/main" id="{7ECACA8A-D234-4333-8A06-F03DF42EBB3C}"/>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605120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00.xml.rels><?xml version="1.0" encoding="UTF-8" standalone="yes"?>
<Relationships xmlns="http://schemas.openxmlformats.org/package/2006/relationships"><Relationship Id="rId1" Type="http://schemas.openxmlformats.org/officeDocument/2006/relationships/customXmlProps" Target="itemProps1000.xml"/></Relationships>
</file>

<file path=customXml/_rels/item1001.xml.rels><?xml version="1.0" encoding="UTF-8" standalone="yes"?>
<Relationships xmlns="http://schemas.openxmlformats.org/package/2006/relationships"><Relationship Id="rId1" Type="http://schemas.openxmlformats.org/officeDocument/2006/relationships/customXmlProps" Target="itemProps1001.xml"/></Relationships>
</file>

<file path=customXml/_rels/item1002.xml.rels><?xml version="1.0" encoding="UTF-8" standalone="yes"?>
<Relationships xmlns="http://schemas.openxmlformats.org/package/2006/relationships"><Relationship Id="rId1" Type="http://schemas.openxmlformats.org/officeDocument/2006/relationships/customXmlProps" Target="itemProps1002.xml"/></Relationships>
</file>

<file path=customXml/_rels/item1003.xml.rels><?xml version="1.0" encoding="UTF-8" standalone="yes"?>
<Relationships xmlns="http://schemas.openxmlformats.org/package/2006/relationships"><Relationship Id="rId1" Type="http://schemas.openxmlformats.org/officeDocument/2006/relationships/customXmlProps" Target="itemProps1003.xml"/></Relationships>
</file>

<file path=customXml/_rels/item1004.xml.rels><?xml version="1.0" encoding="UTF-8" standalone="yes"?>
<Relationships xmlns="http://schemas.openxmlformats.org/package/2006/relationships"><Relationship Id="rId1" Type="http://schemas.openxmlformats.org/officeDocument/2006/relationships/customXmlProps" Target="itemProps1004.xml"/></Relationships>
</file>

<file path=customXml/_rels/item1005.xml.rels><?xml version="1.0" encoding="UTF-8" standalone="yes"?>
<Relationships xmlns="http://schemas.openxmlformats.org/package/2006/relationships"><Relationship Id="rId1" Type="http://schemas.openxmlformats.org/officeDocument/2006/relationships/customXmlProps" Target="itemProps1005.xml"/></Relationships>
</file>

<file path=customXml/_rels/item1006.xml.rels><?xml version="1.0" encoding="UTF-8" standalone="yes"?>
<Relationships xmlns="http://schemas.openxmlformats.org/package/2006/relationships"><Relationship Id="rId1" Type="http://schemas.openxmlformats.org/officeDocument/2006/relationships/customXmlProps" Target="itemProps1006.xml"/></Relationships>
</file>

<file path=customXml/_rels/item1007.xml.rels><?xml version="1.0" encoding="UTF-8" standalone="yes"?>
<Relationships xmlns="http://schemas.openxmlformats.org/package/2006/relationships"><Relationship Id="rId1" Type="http://schemas.openxmlformats.org/officeDocument/2006/relationships/customXmlProps" Target="itemProps1007.xml"/></Relationships>
</file>

<file path=customXml/_rels/item1008.xml.rels><?xml version="1.0" encoding="UTF-8" standalone="yes"?>
<Relationships xmlns="http://schemas.openxmlformats.org/package/2006/relationships"><Relationship Id="rId1" Type="http://schemas.openxmlformats.org/officeDocument/2006/relationships/customXmlProps" Target="itemProps1008.xml"/></Relationships>
</file>

<file path=customXml/_rels/item1009.xml.rels><?xml version="1.0" encoding="UTF-8" standalone="yes"?>
<Relationships xmlns="http://schemas.openxmlformats.org/package/2006/relationships"><Relationship Id="rId1" Type="http://schemas.openxmlformats.org/officeDocument/2006/relationships/customXmlProps" Target="itemProps1009.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10.xml.rels><?xml version="1.0" encoding="UTF-8" standalone="yes"?>
<Relationships xmlns="http://schemas.openxmlformats.org/package/2006/relationships"><Relationship Id="rId1" Type="http://schemas.openxmlformats.org/officeDocument/2006/relationships/customXmlProps" Target="itemProps1010.xml"/></Relationships>
</file>

<file path=customXml/_rels/item1011.xml.rels><?xml version="1.0" encoding="UTF-8" standalone="yes"?>
<Relationships xmlns="http://schemas.openxmlformats.org/package/2006/relationships"><Relationship Id="rId1" Type="http://schemas.openxmlformats.org/officeDocument/2006/relationships/customXmlProps" Target="itemProps1011.xml"/></Relationships>
</file>

<file path=customXml/_rels/item1012.xml.rels><?xml version="1.0" encoding="UTF-8" standalone="yes"?>
<Relationships xmlns="http://schemas.openxmlformats.org/package/2006/relationships"><Relationship Id="rId1" Type="http://schemas.openxmlformats.org/officeDocument/2006/relationships/customXmlProps" Target="itemProps1012.xml"/></Relationships>
</file>

<file path=customXml/_rels/item1013.xml.rels><?xml version="1.0" encoding="UTF-8" standalone="yes"?>
<Relationships xmlns="http://schemas.openxmlformats.org/package/2006/relationships"><Relationship Id="rId1" Type="http://schemas.openxmlformats.org/officeDocument/2006/relationships/customXmlProps" Target="itemProps1013.xml"/></Relationships>
</file>

<file path=customXml/_rels/item1014.xml.rels><?xml version="1.0" encoding="UTF-8" standalone="yes"?>
<Relationships xmlns="http://schemas.openxmlformats.org/package/2006/relationships"><Relationship Id="rId1" Type="http://schemas.openxmlformats.org/officeDocument/2006/relationships/customXmlProps" Target="itemProps1014.xml"/></Relationships>
</file>

<file path=customXml/_rels/item1015.xml.rels><?xml version="1.0" encoding="UTF-8" standalone="yes"?>
<Relationships xmlns="http://schemas.openxmlformats.org/package/2006/relationships"><Relationship Id="rId1" Type="http://schemas.openxmlformats.org/officeDocument/2006/relationships/customXmlProps" Target="itemProps1015.xml"/></Relationships>
</file>

<file path=customXml/_rels/item1016.xml.rels><?xml version="1.0" encoding="UTF-8" standalone="yes"?>
<Relationships xmlns="http://schemas.openxmlformats.org/package/2006/relationships"><Relationship Id="rId1" Type="http://schemas.openxmlformats.org/officeDocument/2006/relationships/customXmlProps" Target="itemProps1016.xml"/></Relationships>
</file>

<file path=customXml/_rels/item1017.xml.rels><?xml version="1.0" encoding="UTF-8" standalone="yes"?>
<Relationships xmlns="http://schemas.openxmlformats.org/package/2006/relationships"><Relationship Id="rId1" Type="http://schemas.openxmlformats.org/officeDocument/2006/relationships/customXmlProps" Target="itemProps1017.xml"/></Relationships>
</file>

<file path=customXml/_rels/item1018.xml.rels><?xml version="1.0" encoding="UTF-8" standalone="yes"?>
<Relationships xmlns="http://schemas.openxmlformats.org/package/2006/relationships"><Relationship Id="rId1" Type="http://schemas.openxmlformats.org/officeDocument/2006/relationships/customXmlProps" Target="itemProps1018.xml"/></Relationships>
</file>

<file path=customXml/_rels/item1019.xml.rels><?xml version="1.0" encoding="UTF-8" standalone="yes"?>
<Relationships xmlns="http://schemas.openxmlformats.org/package/2006/relationships"><Relationship Id="rId1" Type="http://schemas.openxmlformats.org/officeDocument/2006/relationships/customXmlProps" Target="itemProps1019.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20.xml.rels><?xml version="1.0" encoding="UTF-8" standalone="yes"?>
<Relationships xmlns="http://schemas.openxmlformats.org/package/2006/relationships"><Relationship Id="rId1" Type="http://schemas.openxmlformats.org/officeDocument/2006/relationships/customXmlProps" Target="itemProps1020.xml"/></Relationships>
</file>

<file path=customXml/_rels/item1021.xml.rels><?xml version="1.0" encoding="UTF-8" standalone="yes"?>
<Relationships xmlns="http://schemas.openxmlformats.org/package/2006/relationships"><Relationship Id="rId1" Type="http://schemas.openxmlformats.org/officeDocument/2006/relationships/customXmlProps" Target="itemProps1021.xml"/></Relationships>
</file>

<file path=customXml/_rels/item1022.xml.rels><?xml version="1.0" encoding="UTF-8" standalone="yes"?>
<Relationships xmlns="http://schemas.openxmlformats.org/package/2006/relationships"><Relationship Id="rId1" Type="http://schemas.openxmlformats.org/officeDocument/2006/relationships/customXmlProps" Target="itemProps1022.xml"/></Relationships>
</file>

<file path=customXml/_rels/item1023.xml.rels><?xml version="1.0" encoding="UTF-8" standalone="yes"?>
<Relationships xmlns="http://schemas.openxmlformats.org/package/2006/relationships"><Relationship Id="rId1" Type="http://schemas.openxmlformats.org/officeDocument/2006/relationships/customXmlProps" Target="itemProps1023.xml"/></Relationships>
</file>

<file path=customXml/_rels/item1024.xml.rels><?xml version="1.0" encoding="UTF-8" standalone="yes"?>
<Relationships xmlns="http://schemas.openxmlformats.org/package/2006/relationships"><Relationship Id="rId1" Type="http://schemas.openxmlformats.org/officeDocument/2006/relationships/customXmlProps" Target="itemProps1024.xml"/></Relationships>
</file>

<file path=customXml/_rels/item1025.xml.rels><?xml version="1.0" encoding="UTF-8" standalone="yes"?>
<Relationships xmlns="http://schemas.openxmlformats.org/package/2006/relationships"><Relationship Id="rId1" Type="http://schemas.openxmlformats.org/officeDocument/2006/relationships/customXmlProps" Target="itemProps1025.xml"/></Relationships>
</file>

<file path=customXml/_rels/item1026.xml.rels><?xml version="1.0" encoding="UTF-8" standalone="yes"?>
<Relationships xmlns="http://schemas.openxmlformats.org/package/2006/relationships"><Relationship Id="rId1" Type="http://schemas.openxmlformats.org/officeDocument/2006/relationships/customXmlProps" Target="itemProps1026.xml"/></Relationships>
</file>

<file path=customXml/_rels/item1027.xml.rels><?xml version="1.0" encoding="UTF-8" standalone="yes"?>
<Relationships xmlns="http://schemas.openxmlformats.org/package/2006/relationships"><Relationship Id="rId1" Type="http://schemas.openxmlformats.org/officeDocument/2006/relationships/customXmlProps" Target="itemProps1027.xml"/></Relationships>
</file>

<file path=customXml/_rels/item1028.xml.rels><?xml version="1.0" encoding="UTF-8" standalone="yes"?>
<Relationships xmlns="http://schemas.openxmlformats.org/package/2006/relationships"><Relationship Id="rId1" Type="http://schemas.openxmlformats.org/officeDocument/2006/relationships/customXmlProps" Target="itemProps1028.xml"/></Relationships>
</file>

<file path=customXml/_rels/item1029.xml.rels><?xml version="1.0" encoding="UTF-8" standalone="yes"?>
<Relationships xmlns="http://schemas.openxmlformats.org/package/2006/relationships"><Relationship Id="rId1" Type="http://schemas.openxmlformats.org/officeDocument/2006/relationships/customXmlProps" Target="itemProps1029.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30.xml.rels><?xml version="1.0" encoding="UTF-8" standalone="yes"?>
<Relationships xmlns="http://schemas.openxmlformats.org/package/2006/relationships"><Relationship Id="rId1" Type="http://schemas.openxmlformats.org/officeDocument/2006/relationships/customXmlProps" Target="itemProps1030.xml"/></Relationships>
</file>

<file path=customXml/_rels/item1031.xml.rels><?xml version="1.0" encoding="UTF-8" standalone="yes"?>
<Relationships xmlns="http://schemas.openxmlformats.org/package/2006/relationships"><Relationship Id="rId1" Type="http://schemas.openxmlformats.org/officeDocument/2006/relationships/customXmlProps" Target="itemProps1031.xml"/></Relationships>
</file>

<file path=customXml/_rels/item1032.xml.rels><?xml version="1.0" encoding="UTF-8" standalone="yes"?>
<Relationships xmlns="http://schemas.openxmlformats.org/package/2006/relationships"><Relationship Id="rId1" Type="http://schemas.openxmlformats.org/officeDocument/2006/relationships/customXmlProps" Target="itemProps1032.xml"/></Relationships>
</file>

<file path=customXml/_rels/item1033.xml.rels><?xml version="1.0" encoding="UTF-8" standalone="yes"?>
<Relationships xmlns="http://schemas.openxmlformats.org/package/2006/relationships"><Relationship Id="rId1" Type="http://schemas.openxmlformats.org/officeDocument/2006/relationships/customXmlProps" Target="itemProps1033.xml"/></Relationships>
</file>

<file path=customXml/_rels/item1034.xml.rels><?xml version="1.0" encoding="UTF-8" standalone="yes"?>
<Relationships xmlns="http://schemas.openxmlformats.org/package/2006/relationships"><Relationship Id="rId1" Type="http://schemas.openxmlformats.org/officeDocument/2006/relationships/customXmlProps" Target="itemProps1034.xml"/></Relationships>
</file>

<file path=customXml/_rels/item1035.xml.rels><?xml version="1.0" encoding="UTF-8" standalone="yes"?>
<Relationships xmlns="http://schemas.openxmlformats.org/package/2006/relationships"><Relationship Id="rId1" Type="http://schemas.openxmlformats.org/officeDocument/2006/relationships/customXmlProps" Target="itemProps1035.xml"/></Relationships>
</file>

<file path=customXml/_rels/item1036.xml.rels><?xml version="1.0" encoding="UTF-8" standalone="yes"?>
<Relationships xmlns="http://schemas.openxmlformats.org/package/2006/relationships"><Relationship Id="rId1" Type="http://schemas.openxmlformats.org/officeDocument/2006/relationships/customXmlProps" Target="itemProps1036.xml"/></Relationships>
</file>

<file path=customXml/_rels/item1037.xml.rels><?xml version="1.0" encoding="UTF-8" standalone="yes"?>
<Relationships xmlns="http://schemas.openxmlformats.org/package/2006/relationships"><Relationship Id="rId1" Type="http://schemas.openxmlformats.org/officeDocument/2006/relationships/customXmlProps" Target="itemProps1037.xml"/></Relationships>
</file>

<file path=customXml/_rels/item1038.xml.rels><?xml version="1.0" encoding="UTF-8" standalone="yes"?>
<Relationships xmlns="http://schemas.openxmlformats.org/package/2006/relationships"><Relationship Id="rId1" Type="http://schemas.openxmlformats.org/officeDocument/2006/relationships/customXmlProps" Target="itemProps1038.xml"/></Relationships>
</file>

<file path=customXml/_rels/item1039.xml.rels><?xml version="1.0" encoding="UTF-8" standalone="yes"?>
<Relationships xmlns="http://schemas.openxmlformats.org/package/2006/relationships"><Relationship Id="rId1" Type="http://schemas.openxmlformats.org/officeDocument/2006/relationships/customXmlProps" Target="itemProps1039.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40.xml.rels><?xml version="1.0" encoding="UTF-8" standalone="yes"?>
<Relationships xmlns="http://schemas.openxmlformats.org/package/2006/relationships"><Relationship Id="rId1" Type="http://schemas.openxmlformats.org/officeDocument/2006/relationships/customXmlProps" Target="itemProps1040.xml"/></Relationships>
</file>

<file path=customXml/_rels/item1041.xml.rels><?xml version="1.0" encoding="UTF-8" standalone="yes"?>
<Relationships xmlns="http://schemas.openxmlformats.org/package/2006/relationships"><Relationship Id="rId1" Type="http://schemas.openxmlformats.org/officeDocument/2006/relationships/customXmlProps" Target="itemProps1041.xml"/></Relationships>
</file>

<file path=customXml/_rels/item1042.xml.rels><?xml version="1.0" encoding="UTF-8" standalone="yes"?>
<Relationships xmlns="http://schemas.openxmlformats.org/package/2006/relationships"><Relationship Id="rId1" Type="http://schemas.openxmlformats.org/officeDocument/2006/relationships/customXmlProps" Target="itemProps1042.xml"/></Relationships>
</file>

<file path=customXml/_rels/item1043.xml.rels><?xml version="1.0" encoding="UTF-8" standalone="yes"?>
<Relationships xmlns="http://schemas.openxmlformats.org/package/2006/relationships"><Relationship Id="rId1" Type="http://schemas.openxmlformats.org/officeDocument/2006/relationships/customXmlProps" Target="itemProps1043.xml"/></Relationships>
</file>

<file path=customXml/_rels/item1044.xml.rels><?xml version="1.0" encoding="UTF-8" standalone="yes"?>
<Relationships xmlns="http://schemas.openxmlformats.org/package/2006/relationships"><Relationship Id="rId1" Type="http://schemas.openxmlformats.org/officeDocument/2006/relationships/customXmlProps" Target="itemProps1044.xml"/></Relationships>
</file>

<file path=customXml/_rels/item1045.xml.rels><?xml version="1.0" encoding="UTF-8" standalone="yes"?>
<Relationships xmlns="http://schemas.openxmlformats.org/package/2006/relationships"><Relationship Id="rId1" Type="http://schemas.openxmlformats.org/officeDocument/2006/relationships/customXmlProps" Target="itemProps1045.xml"/></Relationships>
</file>

<file path=customXml/_rels/item1046.xml.rels><?xml version="1.0" encoding="UTF-8" standalone="yes"?>
<Relationships xmlns="http://schemas.openxmlformats.org/package/2006/relationships"><Relationship Id="rId1" Type="http://schemas.openxmlformats.org/officeDocument/2006/relationships/customXmlProps" Target="itemProps1046.xml"/></Relationships>
</file>

<file path=customXml/_rels/item1047.xml.rels><?xml version="1.0" encoding="UTF-8" standalone="yes"?>
<Relationships xmlns="http://schemas.openxmlformats.org/package/2006/relationships"><Relationship Id="rId1" Type="http://schemas.openxmlformats.org/officeDocument/2006/relationships/customXmlProps" Target="itemProps1047.xml"/></Relationships>
</file>

<file path=customXml/_rels/item1048.xml.rels><?xml version="1.0" encoding="UTF-8" standalone="yes"?>
<Relationships xmlns="http://schemas.openxmlformats.org/package/2006/relationships"><Relationship Id="rId1" Type="http://schemas.openxmlformats.org/officeDocument/2006/relationships/customXmlProps" Target="itemProps1048.xml"/></Relationships>
</file>

<file path=customXml/_rels/item1049.xml.rels><?xml version="1.0" encoding="UTF-8" standalone="yes"?>
<Relationships xmlns="http://schemas.openxmlformats.org/package/2006/relationships"><Relationship Id="rId1" Type="http://schemas.openxmlformats.org/officeDocument/2006/relationships/customXmlProps" Target="itemProps1049.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50.xml.rels><?xml version="1.0" encoding="UTF-8" standalone="yes"?>
<Relationships xmlns="http://schemas.openxmlformats.org/package/2006/relationships"><Relationship Id="rId1" Type="http://schemas.openxmlformats.org/officeDocument/2006/relationships/customXmlProps" Target="itemProps1050.xml"/></Relationships>
</file>

<file path=customXml/_rels/item1051.xml.rels><?xml version="1.0" encoding="UTF-8" standalone="yes"?>
<Relationships xmlns="http://schemas.openxmlformats.org/package/2006/relationships"><Relationship Id="rId1" Type="http://schemas.openxmlformats.org/officeDocument/2006/relationships/customXmlProps" Target="itemProps1051.xml"/></Relationships>
</file>

<file path=customXml/_rels/item1052.xml.rels><?xml version="1.0" encoding="UTF-8" standalone="yes"?>
<Relationships xmlns="http://schemas.openxmlformats.org/package/2006/relationships"><Relationship Id="rId1" Type="http://schemas.openxmlformats.org/officeDocument/2006/relationships/customXmlProps" Target="itemProps1052.xml"/></Relationships>
</file>

<file path=customXml/_rels/item1053.xml.rels><?xml version="1.0" encoding="UTF-8" standalone="yes"?>
<Relationships xmlns="http://schemas.openxmlformats.org/package/2006/relationships"><Relationship Id="rId1" Type="http://schemas.openxmlformats.org/officeDocument/2006/relationships/customXmlProps" Target="itemProps1053.xml"/></Relationships>
</file>

<file path=customXml/_rels/item1054.xml.rels><?xml version="1.0" encoding="UTF-8" standalone="yes"?>
<Relationships xmlns="http://schemas.openxmlformats.org/package/2006/relationships"><Relationship Id="rId1" Type="http://schemas.openxmlformats.org/officeDocument/2006/relationships/customXmlProps" Target="itemProps1054.xml"/></Relationships>
</file>

<file path=customXml/_rels/item1055.xml.rels><?xml version="1.0" encoding="UTF-8" standalone="yes"?>
<Relationships xmlns="http://schemas.openxmlformats.org/package/2006/relationships"><Relationship Id="rId1" Type="http://schemas.openxmlformats.org/officeDocument/2006/relationships/customXmlProps" Target="itemProps1055.xml"/></Relationships>
</file>

<file path=customXml/_rels/item1056.xml.rels><?xml version="1.0" encoding="UTF-8" standalone="yes"?>
<Relationships xmlns="http://schemas.openxmlformats.org/package/2006/relationships"><Relationship Id="rId1" Type="http://schemas.openxmlformats.org/officeDocument/2006/relationships/customXmlProps" Target="itemProps1056.xml"/></Relationships>
</file>

<file path=customXml/_rels/item1057.xml.rels><?xml version="1.0" encoding="UTF-8" standalone="yes"?>
<Relationships xmlns="http://schemas.openxmlformats.org/package/2006/relationships"><Relationship Id="rId1" Type="http://schemas.openxmlformats.org/officeDocument/2006/relationships/customXmlProps" Target="itemProps1057.xml"/></Relationships>
</file>

<file path=customXml/_rels/item1058.xml.rels><?xml version="1.0" encoding="UTF-8" standalone="yes"?>
<Relationships xmlns="http://schemas.openxmlformats.org/package/2006/relationships"><Relationship Id="rId1" Type="http://schemas.openxmlformats.org/officeDocument/2006/relationships/customXmlProps" Target="itemProps1058.xml"/></Relationships>
</file>

<file path=customXml/_rels/item1059.xml.rels><?xml version="1.0" encoding="UTF-8" standalone="yes"?>
<Relationships xmlns="http://schemas.openxmlformats.org/package/2006/relationships"><Relationship Id="rId1" Type="http://schemas.openxmlformats.org/officeDocument/2006/relationships/customXmlProps" Target="itemProps1059.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60.xml.rels><?xml version="1.0" encoding="UTF-8" standalone="yes"?>
<Relationships xmlns="http://schemas.openxmlformats.org/package/2006/relationships"><Relationship Id="rId1" Type="http://schemas.openxmlformats.org/officeDocument/2006/relationships/customXmlProps" Target="itemProps1060.xml"/></Relationships>
</file>

<file path=customXml/_rels/item1061.xml.rels><?xml version="1.0" encoding="UTF-8" standalone="yes"?>
<Relationships xmlns="http://schemas.openxmlformats.org/package/2006/relationships"><Relationship Id="rId1" Type="http://schemas.openxmlformats.org/officeDocument/2006/relationships/customXmlProps" Target="itemProps1061.xml"/></Relationships>
</file>

<file path=customXml/_rels/item1062.xml.rels><?xml version="1.0" encoding="UTF-8" standalone="yes"?>
<Relationships xmlns="http://schemas.openxmlformats.org/package/2006/relationships"><Relationship Id="rId1" Type="http://schemas.openxmlformats.org/officeDocument/2006/relationships/customXmlProps" Target="itemProps1062.xml"/></Relationships>
</file>

<file path=customXml/_rels/item1063.xml.rels><?xml version="1.0" encoding="UTF-8" standalone="yes"?>
<Relationships xmlns="http://schemas.openxmlformats.org/package/2006/relationships"><Relationship Id="rId1" Type="http://schemas.openxmlformats.org/officeDocument/2006/relationships/customXmlProps" Target="itemProps1063.xml"/></Relationships>
</file>

<file path=customXml/_rels/item1064.xml.rels><?xml version="1.0" encoding="UTF-8" standalone="yes"?>
<Relationships xmlns="http://schemas.openxmlformats.org/package/2006/relationships"><Relationship Id="rId1" Type="http://schemas.openxmlformats.org/officeDocument/2006/relationships/customXmlProps" Target="itemProps1064.xml"/></Relationships>
</file>

<file path=customXml/_rels/item1065.xml.rels><?xml version="1.0" encoding="UTF-8" standalone="yes"?>
<Relationships xmlns="http://schemas.openxmlformats.org/package/2006/relationships"><Relationship Id="rId1" Type="http://schemas.openxmlformats.org/officeDocument/2006/relationships/customXmlProps" Target="itemProps1065.xml"/></Relationships>
</file>

<file path=customXml/_rels/item1066.xml.rels><?xml version="1.0" encoding="UTF-8" standalone="yes"?>
<Relationships xmlns="http://schemas.openxmlformats.org/package/2006/relationships"><Relationship Id="rId1" Type="http://schemas.openxmlformats.org/officeDocument/2006/relationships/customXmlProps" Target="itemProps1066.xml"/></Relationships>
</file>

<file path=customXml/_rels/item1067.xml.rels><?xml version="1.0" encoding="UTF-8" standalone="yes"?>
<Relationships xmlns="http://schemas.openxmlformats.org/package/2006/relationships"><Relationship Id="rId1" Type="http://schemas.openxmlformats.org/officeDocument/2006/relationships/customXmlProps" Target="itemProps1067.xml"/></Relationships>
</file>

<file path=customXml/_rels/item1068.xml.rels><?xml version="1.0" encoding="UTF-8" standalone="yes"?>
<Relationships xmlns="http://schemas.openxmlformats.org/package/2006/relationships"><Relationship Id="rId1" Type="http://schemas.openxmlformats.org/officeDocument/2006/relationships/customXmlProps" Target="itemProps1068.xml"/></Relationships>
</file>

<file path=customXml/_rels/item1069.xml.rels><?xml version="1.0" encoding="UTF-8" standalone="yes"?>
<Relationships xmlns="http://schemas.openxmlformats.org/package/2006/relationships"><Relationship Id="rId1" Type="http://schemas.openxmlformats.org/officeDocument/2006/relationships/customXmlProps" Target="itemProps1069.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70.xml.rels><?xml version="1.0" encoding="UTF-8" standalone="yes"?>
<Relationships xmlns="http://schemas.openxmlformats.org/package/2006/relationships"><Relationship Id="rId1" Type="http://schemas.openxmlformats.org/officeDocument/2006/relationships/customXmlProps" Target="itemProps1070.xml"/></Relationships>
</file>

<file path=customXml/_rels/item1071.xml.rels><?xml version="1.0" encoding="UTF-8" standalone="yes"?>
<Relationships xmlns="http://schemas.openxmlformats.org/package/2006/relationships"><Relationship Id="rId1" Type="http://schemas.openxmlformats.org/officeDocument/2006/relationships/customXmlProps" Target="itemProps1071.xml"/></Relationships>
</file>

<file path=customXml/_rels/item1072.xml.rels><?xml version="1.0" encoding="UTF-8" standalone="yes"?>
<Relationships xmlns="http://schemas.openxmlformats.org/package/2006/relationships"><Relationship Id="rId1" Type="http://schemas.openxmlformats.org/officeDocument/2006/relationships/customXmlProps" Target="itemProps1072.xml"/></Relationships>
</file>

<file path=customXml/_rels/item1073.xml.rels><?xml version="1.0" encoding="UTF-8" standalone="yes"?>
<Relationships xmlns="http://schemas.openxmlformats.org/package/2006/relationships"><Relationship Id="rId1" Type="http://schemas.openxmlformats.org/officeDocument/2006/relationships/customXmlProps" Target="itemProps1073.xml"/></Relationships>
</file>

<file path=customXml/_rels/item1074.xml.rels><?xml version="1.0" encoding="UTF-8" standalone="yes"?>
<Relationships xmlns="http://schemas.openxmlformats.org/package/2006/relationships"><Relationship Id="rId1" Type="http://schemas.openxmlformats.org/officeDocument/2006/relationships/customXmlProps" Target="itemProps1074.xml"/></Relationships>
</file>

<file path=customXml/_rels/item1075.xml.rels><?xml version="1.0" encoding="UTF-8" standalone="yes"?>
<Relationships xmlns="http://schemas.openxmlformats.org/package/2006/relationships"><Relationship Id="rId1" Type="http://schemas.openxmlformats.org/officeDocument/2006/relationships/customXmlProps" Target="itemProps1075.xml"/></Relationships>
</file>

<file path=customXml/_rels/item1076.xml.rels><?xml version="1.0" encoding="UTF-8" standalone="yes"?>
<Relationships xmlns="http://schemas.openxmlformats.org/package/2006/relationships"><Relationship Id="rId1" Type="http://schemas.openxmlformats.org/officeDocument/2006/relationships/customXmlProps" Target="itemProps1076.xml"/></Relationships>
</file>

<file path=customXml/_rels/item1077.xml.rels><?xml version="1.0" encoding="UTF-8" standalone="yes"?>
<Relationships xmlns="http://schemas.openxmlformats.org/package/2006/relationships"><Relationship Id="rId1" Type="http://schemas.openxmlformats.org/officeDocument/2006/relationships/customXmlProps" Target="itemProps1077.xml"/></Relationships>
</file>

<file path=customXml/_rels/item1078.xml.rels><?xml version="1.0" encoding="UTF-8" standalone="yes"?>
<Relationships xmlns="http://schemas.openxmlformats.org/package/2006/relationships"><Relationship Id="rId1" Type="http://schemas.openxmlformats.org/officeDocument/2006/relationships/customXmlProps" Target="itemProps1078.xml"/></Relationships>
</file>

<file path=customXml/_rels/item1079.xml.rels><?xml version="1.0" encoding="UTF-8" standalone="yes"?>
<Relationships xmlns="http://schemas.openxmlformats.org/package/2006/relationships"><Relationship Id="rId1" Type="http://schemas.openxmlformats.org/officeDocument/2006/relationships/customXmlProps" Target="itemProps1079.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80.xml.rels><?xml version="1.0" encoding="UTF-8" standalone="yes"?>
<Relationships xmlns="http://schemas.openxmlformats.org/package/2006/relationships"><Relationship Id="rId1" Type="http://schemas.openxmlformats.org/officeDocument/2006/relationships/customXmlProps" Target="itemProps1080.xml"/></Relationships>
</file>

<file path=customXml/_rels/item1081.xml.rels><?xml version="1.0" encoding="UTF-8" standalone="yes"?>
<Relationships xmlns="http://schemas.openxmlformats.org/package/2006/relationships"><Relationship Id="rId1" Type="http://schemas.openxmlformats.org/officeDocument/2006/relationships/customXmlProps" Target="itemProps1081.xml"/></Relationships>
</file>

<file path=customXml/_rels/item1082.xml.rels><?xml version="1.0" encoding="UTF-8" standalone="yes"?>
<Relationships xmlns="http://schemas.openxmlformats.org/package/2006/relationships"><Relationship Id="rId1" Type="http://schemas.openxmlformats.org/officeDocument/2006/relationships/customXmlProps" Target="itemProps1082.xml"/></Relationships>
</file>

<file path=customXml/_rels/item1083.xml.rels><?xml version="1.0" encoding="UTF-8" standalone="yes"?>
<Relationships xmlns="http://schemas.openxmlformats.org/package/2006/relationships"><Relationship Id="rId1" Type="http://schemas.openxmlformats.org/officeDocument/2006/relationships/customXmlProps" Target="itemProps1083.xml"/></Relationships>
</file>

<file path=customXml/_rels/item1084.xml.rels><?xml version="1.0" encoding="UTF-8" standalone="yes"?>
<Relationships xmlns="http://schemas.openxmlformats.org/package/2006/relationships"><Relationship Id="rId1" Type="http://schemas.openxmlformats.org/officeDocument/2006/relationships/customXmlProps" Target="itemProps1084.xml"/></Relationships>
</file>

<file path=customXml/_rels/item1085.xml.rels><?xml version="1.0" encoding="UTF-8" standalone="yes"?>
<Relationships xmlns="http://schemas.openxmlformats.org/package/2006/relationships"><Relationship Id="rId1" Type="http://schemas.openxmlformats.org/officeDocument/2006/relationships/customXmlProps" Target="itemProps1085.xml"/></Relationships>
</file>

<file path=customXml/_rels/item1086.xml.rels><?xml version="1.0" encoding="UTF-8" standalone="yes"?>
<Relationships xmlns="http://schemas.openxmlformats.org/package/2006/relationships"><Relationship Id="rId1" Type="http://schemas.openxmlformats.org/officeDocument/2006/relationships/customXmlProps" Target="itemProps1086.xml"/></Relationships>
</file>

<file path=customXml/_rels/item1087.xml.rels><?xml version="1.0" encoding="UTF-8" standalone="yes"?>
<Relationships xmlns="http://schemas.openxmlformats.org/package/2006/relationships"><Relationship Id="rId1" Type="http://schemas.openxmlformats.org/officeDocument/2006/relationships/customXmlProps" Target="itemProps1087.xml"/></Relationships>
</file>

<file path=customXml/_rels/item1088.xml.rels><?xml version="1.0" encoding="UTF-8" standalone="yes"?>
<Relationships xmlns="http://schemas.openxmlformats.org/package/2006/relationships"><Relationship Id="rId1" Type="http://schemas.openxmlformats.org/officeDocument/2006/relationships/customXmlProps" Target="itemProps1088.xml"/></Relationships>
</file>

<file path=customXml/_rels/item1089.xml.rels><?xml version="1.0" encoding="UTF-8" standalone="yes"?>
<Relationships xmlns="http://schemas.openxmlformats.org/package/2006/relationships"><Relationship Id="rId1" Type="http://schemas.openxmlformats.org/officeDocument/2006/relationships/customXmlProps" Target="itemProps1089.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090.xml.rels><?xml version="1.0" encoding="UTF-8" standalone="yes"?>
<Relationships xmlns="http://schemas.openxmlformats.org/package/2006/relationships"><Relationship Id="rId1" Type="http://schemas.openxmlformats.org/officeDocument/2006/relationships/customXmlProps" Target="itemProps1090.xml"/></Relationships>
</file>

<file path=customXml/_rels/item1091.xml.rels><?xml version="1.0" encoding="UTF-8" standalone="yes"?>
<Relationships xmlns="http://schemas.openxmlformats.org/package/2006/relationships"><Relationship Id="rId1" Type="http://schemas.openxmlformats.org/officeDocument/2006/relationships/customXmlProps" Target="itemProps1091.xml"/></Relationships>
</file>

<file path=customXml/_rels/item1092.xml.rels><?xml version="1.0" encoding="UTF-8" standalone="yes"?>
<Relationships xmlns="http://schemas.openxmlformats.org/package/2006/relationships"><Relationship Id="rId1" Type="http://schemas.openxmlformats.org/officeDocument/2006/relationships/customXmlProps" Target="itemProps1092.xml"/></Relationships>
</file>

<file path=customXml/_rels/item1093.xml.rels><?xml version="1.0" encoding="UTF-8" standalone="yes"?>
<Relationships xmlns="http://schemas.openxmlformats.org/package/2006/relationships"><Relationship Id="rId1" Type="http://schemas.openxmlformats.org/officeDocument/2006/relationships/customXmlProps" Target="itemProps1093.xml"/></Relationships>
</file>

<file path=customXml/_rels/item1094.xml.rels><?xml version="1.0" encoding="UTF-8" standalone="yes"?>
<Relationships xmlns="http://schemas.openxmlformats.org/package/2006/relationships"><Relationship Id="rId1" Type="http://schemas.openxmlformats.org/officeDocument/2006/relationships/customXmlProps" Target="itemProps1094.xml"/></Relationships>
</file>

<file path=customXml/_rels/item1095.xml.rels><?xml version="1.0" encoding="UTF-8" standalone="yes"?>
<Relationships xmlns="http://schemas.openxmlformats.org/package/2006/relationships"><Relationship Id="rId1" Type="http://schemas.openxmlformats.org/officeDocument/2006/relationships/customXmlProps" Target="itemProps1095.xml"/></Relationships>
</file>

<file path=customXml/_rels/item1096.xml.rels><?xml version="1.0" encoding="UTF-8" standalone="yes"?>
<Relationships xmlns="http://schemas.openxmlformats.org/package/2006/relationships"><Relationship Id="rId1" Type="http://schemas.openxmlformats.org/officeDocument/2006/relationships/customXmlProps" Target="itemProps1096.xml"/></Relationships>
</file>

<file path=customXml/_rels/item1097.xml.rels><?xml version="1.0" encoding="UTF-8" standalone="yes"?>
<Relationships xmlns="http://schemas.openxmlformats.org/package/2006/relationships"><Relationship Id="rId1" Type="http://schemas.openxmlformats.org/officeDocument/2006/relationships/customXmlProps" Target="itemProps1097.xml"/></Relationships>
</file>

<file path=customXml/_rels/item1098.xml.rels><?xml version="1.0" encoding="UTF-8" standalone="yes"?>
<Relationships xmlns="http://schemas.openxmlformats.org/package/2006/relationships"><Relationship Id="rId1" Type="http://schemas.openxmlformats.org/officeDocument/2006/relationships/customXmlProps" Target="itemProps1098.xml"/></Relationships>
</file>

<file path=customXml/_rels/item1099.xml.rels><?xml version="1.0" encoding="UTF-8" standalone="yes"?>
<Relationships xmlns="http://schemas.openxmlformats.org/package/2006/relationships"><Relationship Id="rId1" Type="http://schemas.openxmlformats.org/officeDocument/2006/relationships/customXmlProps" Target="itemProps109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00.xml.rels><?xml version="1.0" encoding="UTF-8" standalone="yes"?>
<Relationships xmlns="http://schemas.openxmlformats.org/package/2006/relationships"><Relationship Id="rId1" Type="http://schemas.openxmlformats.org/officeDocument/2006/relationships/customXmlProps" Target="itemProps1100.xml"/></Relationships>
</file>

<file path=customXml/_rels/item1101.xml.rels><?xml version="1.0" encoding="UTF-8" standalone="yes"?>
<Relationships xmlns="http://schemas.openxmlformats.org/package/2006/relationships"><Relationship Id="rId1" Type="http://schemas.openxmlformats.org/officeDocument/2006/relationships/customXmlProps" Target="itemProps1101.xml"/></Relationships>
</file>

<file path=customXml/_rels/item1102.xml.rels><?xml version="1.0" encoding="UTF-8" standalone="yes"?>
<Relationships xmlns="http://schemas.openxmlformats.org/package/2006/relationships"><Relationship Id="rId1" Type="http://schemas.openxmlformats.org/officeDocument/2006/relationships/customXmlProps" Target="itemProps1102.xml"/></Relationships>
</file>

<file path=customXml/_rels/item1103.xml.rels><?xml version="1.0" encoding="UTF-8" standalone="yes"?>
<Relationships xmlns="http://schemas.openxmlformats.org/package/2006/relationships"><Relationship Id="rId1" Type="http://schemas.openxmlformats.org/officeDocument/2006/relationships/customXmlProps" Target="itemProps1103.xml"/></Relationships>
</file>

<file path=customXml/_rels/item1104.xml.rels><?xml version="1.0" encoding="UTF-8" standalone="yes"?>
<Relationships xmlns="http://schemas.openxmlformats.org/package/2006/relationships"><Relationship Id="rId1" Type="http://schemas.openxmlformats.org/officeDocument/2006/relationships/customXmlProps" Target="itemProps1104.xml"/></Relationships>
</file>

<file path=customXml/_rels/item1105.xml.rels><?xml version="1.0" encoding="UTF-8" standalone="yes"?>
<Relationships xmlns="http://schemas.openxmlformats.org/package/2006/relationships"><Relationship Id="rId1" Type="http://schemas.openxmlformats.org/officeDocument/2006/relationships/customXmlProps" Target="itemProps1105.xml"/></Relationships>
</file>

<file path=customXml/_rels/item1106.xml.rels><?xml version="1.0" encoding="UTF-8" standalone="yes"?>
<Relationships xmlns="http://schemas.openxmlformats.org/package/2006/relationships"><Relationship Id="rId1" Type="http://schemas.openxmlformats.org/officeDocument/2006/relationships/customXmlProps" Target="itemProps1106.xml"/></Relationships>
</file>

<file path=customXml/_rels/item1107.xml.rels><?xml version="1.0" encoding="UTF-8" standalone="yes"?>
<Relationships xmlns="http://schemas.openxmlformats.org/package/2006/relationships"><Relationship Id="rId1" Type="http://schemas.openxmlformats.org/officeDocument/2006/relationships/customXmlProps" Target="itemProps1107.xml"/></Relationships>
</file>

<file path=customXml/_rels/item1108.xml.rels><?xml version="1.0" encoding="UTF-8" standalone="yes"?>
<Relationships xmlns="http://schemas.openxmlformats.org/package/2006/relationships"><Relationship Id="rId1" Type="http://schemas.openxmlformats.org/officeDocument/2006/relationships/customXmlProps" Target="itemProps1108.xml"/></Relationships>
</file>

<file path=customXml/_rels/item1109.xml.rels><?xml version="1.0" encoding="UTF-8" standalone="yes"?>
<Relationships xmlns="http://schemas.openxmlformats.org/package/2006/relationships"><Relationship Id="rId1" Type="http://schemas.openxmlformats.org/officeDocument/2006/relationships/customXmlProps" Target="itemProps1109.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10.xml.rels><?xml version="1.0" encoding="UTF-8" standalone="yes"?>
<Relationships xmlns="http://schemas.openxmlformats.org/package/2006/relationships"><Relationship Id="rId1" Type="http://schemas.openxmlformats.org/officeDocument/2006/relationships/customXmlProps" Target="itemProps1110.xml"/></Relationships>
</file>

<file path=customXml/_rels/item1111.xml.rels><?xml version="1.0" encoding="UTF-8" standalone="yes"?>
<Relationships xmlns="http://schemas.openxmlformats.org/package/2006/relationships"><Relationship Id="rId1" Type="http://schemas.openxmlformats.org/officeDocument/2006/relationships/customXmlProps" Target="itemProps1111.xml"/></Relationships>
</file>

<file path=customXml/_rels/item1112.xml.rels><?xml version="1.0" encoding="UTF-8" standalone="yes"?>
<Relationships xmlns="http://schemas.openxmlformats.org/package/2006/relationships"><Relationship Id="rId1" Type="http://schemas.openxmlformats.org/officeDocument/2006/relationships/customXmlProps" Target="itemProps1112.xml"/></Relationships>
</file>

<file path=customXml/_rels/item1113.xml.rels><?xml version="1.0" encoding="UTF-8" standalone="yes"?>
<Relationships xmlns="http://schemas.openxmlformats.org/package/2006/relationships"><Relationship Id="rId1" Type="http://schemas.openxmlformats.org/officeDocument/2006/relationships/customXmlProps" Target="itemProps1113.xml"/></Relationships>
</file>

<file path=customXml/_rels/item1114.xml.rels><?xml version="1.0" encoding="UTF-8" standalone="yes"?>
<Relationships xmlns="http://schemas.openxmlformats.org/package/2006/relationships"><Relationship Id="rId1" Type="http://schemas.openxmlformats.org/officeDocument/2006/relationships/customXmlProps" Target="itemProps1114.xml"/></Relationships>
</file>

<file path=customXml/_rels/item1115.xml.rels><?xml version="1.0" encoding="UTF-8" standalone="yes"?>
<Relationships xmlns="http://schemas.openxmlformats.org/package/2006/relationships"><Relationship Id="rId1" Type="http://schemas.openxmlformats.org/officeDocument/2006/relationships/customXmlProps" Target="itemProps1115.xml"/></Relationships>
</file>

<file path=customXml/_rels/item1116.xml.rels><?xml version="1.0" encoding="UTF-8" standalone="yes"?>
<Relationships xmlns="http://schemas.openxmlformats.org/package/2006/relationships"><Relationship Id="rId1" Type="http://schemas.openxmlformats.org/officeDocument/2006/relationships/customXmlProps" Target="itemProps1116.xml"/></Relationships>
</file>

<file path=customXml/_rels/item1117.xml.rels><?xml version="1.0" encoding="UTF-8" standalone="yes"?>
<Relationships xmlns="http://schemas.openxmlformats.org/package/2006/relationships"><Relationship Id="rId1" Type="http://schemas.openxmlformats.org/officeDocument/2006/relationships/customXmlProps" Target="itemProps1117.xml"/></Relationships>
</file>

<file path=customXml/_rels/item1118.xml.rels><?xml version="1.0" encoding="UTF-8" standalone="yes"?>
<Relationships xmlns="http://schemas.openxmlformats.org/package/2006/relationships"><Relationship Id="rId1" Type="http://schemas.openxmlformats.org/officeDocument/2006/relationships/customXmlProps" Target="itemProps1118.xml"/></Relationships>
</file>

<file path=customXml/_rels/item1119.xml.rels><?xml version="1.0" encoding="UTF-8" standalone="yes"?>
<Relationships xmlns="http://schemas.openxmlformats.org/package/2006/relationships"><Relationship Id="rId1" Type="http://schemas.openxmlformats.org/officeDocument/2006/relationships/customXmlProps" Target="itemProps1119.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20.xml.rels><?xml version="1.0" encoding="UTF-8" standalone="yes"?>
<Relationships xmlns="http://schemas.openxmlformats.org/package/2006/relationships"><Relationship Id="rId1" Type="http://schemas.openxmlformats.org/officeDocument/2006/relationships/customXmlProps" Target="itemProps1120.xml"/></Relationships>
</file>

<file path=customXml/_rels/item1121.xml.rels><?xml version="1.0" encoding="UTF-8" standalone="yes"?>
<Relationships xmlns="http://schemas.openxmlformats.org/package/2006/relationships"><Relationship Id="rId1" Type="http://schemas.openxmlformats.org/officeDocument/2006/relationships/customXmlProps" Target="itemProps1121.xml"/></Relationships>
</file>

<file path=customXml/_rels/item1122.xml.rels><?xml version="1.0" encoding="UTF-8" standalone="yes"?>
<Relationships xmlns="http://schemas.openxmlformats.org/package/2006/relationships"><Relationship Id="rId1" Type="http://schemas.openxmlformats.org/officeDocument/2006/relationships/customXmlProps" Target="itemProps1122.xml"/></Relationships>
</file>

<file path=customXml/_rels/item1123.xml.rels><?xml version="1.0" encoding="UTF-8" standalone="yes"?>
<Relationships xmlns="http://schemas.openxmlformats.org/package/2006/relationships"><Relationship Id="rId1" Type="http://schemas.openxmlformats.org/officeDocument/2006/relationships/customXmlProps" Target="itemProps1123.xml"/></Relationships>
</file>

<file path=customXml/_rels/item1124.xml.rels><?xml version="1.0" encoding="UTF-8" standalone="yes"?>
<Relationships xmlns="http://schemas.openxmlformats.org/package/2006/relationships"><Relationship Id="rId1" Type="http://schemas.openxmlformats.org/officeDocument/2006/relationships/customXmlProps" Target="itemProps1124.xml"/></Relationships>
</file>

<file path=customXml/_rels/item1125.xml.rels><?xml version="1.0" encoding="UTF-8" standalone="yes"?>
<Relationships xmlns="http://schemas.openxmlformats.org/package/2006/relationships"><Relationship Id="rId1" Type="http://schemas.openxmlformats.org/officeDocument/2006/relationships/customXmlProps" Target="itemProps1125.xml"/></Relationships>
</file>

<file path=customXml/_rels/item1126.xml.rels><?xml version="1.0" encoding="UTF-8" standalone="yes"?>
<Relationships xmlns="http://schemas.openxmlformats.org/package/2006/relationships"><Relationship Id="rId1" Type="http://schemas.openxmlformats.org/officeDocument/2006/relationships/customXmlProps" Target="itemProps1126.xml"/></Relationships>
</file>

<file path=customXml/_rels/item1127.xml.rels><?xml version="1.0" encoding="UTF-8" standalone="yes"?>
<Relationships xmlns="http://schemas.openxmlformats.org/package/2006/relationships"><Relationship Id="rId1" Type="http://schemas.openxmlformats.org/officeDocument/2006/relationships/customXmlProps" Target="itemProps1127.xml"/></Relationships>
</file>

<file path=customXml/_rels/item1128.xml.rels><?xml version="1.0" encoding="UTF-8" standalone="yes"?>
<Relationships xmlns="http://schemas.openxmlformats.org/package/2006/relationships"><Relationship Id="rId1" Type="http://schemas.openxmlformats.org/officeDocument/2006/relationships/customXmlProps" Target="itemProps1128.xml"/></Relationships>
</file>

<file path=customXml/_rels/item1129.xml.rels><?xml version="1.0" encoding="UTF-8" standalone="yes"?>
<Relationships xmlns="http://schemas.openxmlformats.org/package/2006/relationships"><Relationship Id="rId1" Type="http://schemas.openxmlformats.org/officeDocument/2006/relationships/customXmlProps" Target="itemProps1129.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30.xml.rels><?xml version="1.0" encoding="UTF-8" standalone="yes"?>
<Relationships xmlns="http://schemas.openxmlformats.org/package/2006/relationships"><Relationship Id="rId1" Type="http://schemas.openxmlformats.org/officeDocument/2006/relationships/customXmlProps" Target="itemProps1130.xml"/></Relationships>
</file>

<file path=customXml/_rels/item1131.xml.rels><?xml version="1.0" encoding="UTF-8" standalone="yes"?>
<Relationships xmlns="http://schemas.openxmlformats.org/package/2006/relationships"><Relationship Id="rId1" Type="http://schemas.openxmlformats.org/officeDocument/2006/relationships/customXmlProps" Target="itemProps1131.xml"/></Relationships>
</file>

<file path=customXml/_rels/item1132.xml.rels><?xml version="1.0" encoding="UTF-8" standalone="yes"?>
<Relationships xmlns="http://schemas.openxmlformats.org/package/2006/relationships"><Relationship Id="rId1" Type="http://schemas.openxmlformats.org/officeDocument/2006/relationships/customXmlProps" Target="itemProps1132.xml"/></Relationships>
</file>

<file path=customXml/_rels/item1133.xml.rels><?xml version="1.0" encoding="UTF-8" standalone="yes"?>
<Relationships xmlns="http://schemas.openxmlformats.org/package/2006/relationships"><Relationship Id="rId1" Type="http://schemas.openxmlformats.org/officeDocument/2006/relationships/customXmlProps" Target="itemProps1133.xml"/></Relationships>
</file>

<file path=customXml/_rels/item1134.xml.rels><?xml version="1.0" encoding="UTF-8" standalone="yes"?>
<Relationships xmlns="http://schemas.openxmlformats.org/package/2006/relationships"><Relationship Id="rId1" Type="http://schemas.openxmlformats.org/officeDocument/2006/relationships/customXmlProps" Target="itemProps1134.xml"/></Relationships>
</file>

<file path=customXml/_rels/item1135.xml.rels><?xml version="1.0" encoding="UTF-8" standalone="yes"?>
<Relationships xmlns="http://schemas.openxmlformats.org/package/2006/relationships"><Relationship Id="rId1" Type="http://schemas.openxmlformats.org/officeDocument/2006/relationships/customXmlProps" Target="itemProps1135.xml"/></Relationships>
</file>

<file path=customXml/_rels/item1136.xml.rels><?xml version="1.0" encoding="UTF-8" standalone="yes"?>
<Relationships xmlns="http://schemas.openxmlformats.org/package/2006/relationships"><Relationship Id="rId1" Type="http://schemas.openxmlformats.org/officeDocument/2006/relationships/customXmlProps" Target="itemProps1136.xml"/></Relationships>
</file>

<file path=customXml/_rels/item1137.xml.rels><?xml version="1.0" encoding="UTF-8" standalone="yes"?>
<Relationships xmlns="http://schemas.openxmlformats.org/package/2006/relationships"><Relationship Id="rId1" Type="http://schemas.openxmlformats.org/officeDocument/2006/relationships/customXmlProps" Target="itemProps1137.xml"/></Relationships>
</file>

<file path=customXml/_rels/item1138.xml.rels><?xml version="1.0" encoding="UTF-8" standalone="yes"?>
<Relationships xmlns="http://schemas.openxmlformats.org/package/2006/relationships"><Relationship Id="rId1" Type="http://schemas.openxmlformats.org/officeDocument/2006/relationships/customXmlProps" Target="itemProps1138.xml"/></Relationships>
</file>

<file path=customXml/_rels/item1139.xml.rels><?xml version="1.0" encoding="UTF-8" standalone="yes"?>
<Relationships xmlns="http://schemas.openxmlformats.org/package/2006/relationships"><Relationship Id="rId1" Type="http://schemas.openxmlformats.org/officeDocument/2006/relationships/customXmlProps" Target="itemProps1139.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40.xml.rels><?xml version="1.0" encoding="UTF-8" standalone="yes"?>
<Relationships xmlns="http://schemas.openxmlformats.org/package/2006/relationships"><Relationship Id="rId1" Type="http://schemas.openxmlformats.org/officeDocument/2006/relationships/customXmlProps" Target="itemProps1140.xml"/></Relationships>
</file>

<file path=customXml/_rels/item1141.xml.rels><?xml version="1.0" encoding="UTF-8" standalone="yes"?>
<Relationships xmlns="http://schemas.openxmlformats.org/package/2006/relationships"><Relationship Id="rId1" Type="http://schemas.openxmlformats.org/officeDocument/2006/relationships/customXmlProps" Target="itemProps1141.xml"/></Relationships>
</file>

<file path=customXml/_rels/item1142.xml.rels><?xml version="1.0" encoding="UTF-8" standalone="yes"?>
<Relationships xmlns="http://schemas.openxmlformats.org/package/2006/relationships"><Relationship Id="rId1" Type="http://schemas.openxmlformats.org/officeDocument/2006/relationships/customXmlProps" Target="itemProps1142.xml"/></Relationships>
</file>

<file path=customXml/_rels/item1143.xml.rels><?xml version="1.0" encoding="UTF-8" standalone="yes"?>
<Relationships xmlns="http://schemas.openxmlformats.org/package/2006/relationships"><Relationship Id="rId1" Type="http://schemas.openxmlformats.org/officeDocument/2006/relationships/customXmlProps" Target="itemProps1143.xml"/></Relationships>
</file>

<file path=customXml/_rels/item1144.xml.rels><?xml version="1.0" encoding="UTF-8" standalone="yes"?>
<Relationships xmlns="http://schemas.openxmlformats.org/package/2006/relationships"><Relationship Id="rId1" Type="http://schemas.openxmlformats.org/officeDocument/2006/relationships/customXmlProps" Target="itemProps1144.xml"/></Relationships>
</file>

<file path=customXml/_rels/item1145.xml.rels><?xml version="1.0" encoding="UTF-8" standalone="yes"?>
<Relationships xmlns="http://schemas.openxmlformats.org/package/2006/relationships"><Relationship Id="rId1" Type="http://schemas.openxmlformats.org/officeDocument/2006/relationships/customXmlProps" Target="itemProps1145.xml"/></Relationships>
</file>

<file path=customXml/_rels/item1146.xml.rels><?xml version="1.0" encoding="UTF-8" standalone="yes"?>
<Relationships xmlns="http://schemas.openxmlformats.org/package/2006/relationships"><Relationship Id="rId1" Type="http://schemas.openxmlformats.org/officeDocument/2006/relationships/customXmlProps" Target="itemProps1146.xml"/></Relationships>
</file>

<file path=customXml/_rels/item1147.xml.rels><?xml version="1.0" encoding="UTF-8" standalone="yes"?>
<Relationships xmlns="http://schemas.openxmlformats.org/package/2006/relationships"><Relationship Id="rId1" Type="http://schemas.openxmlformats.org/officeDocument/2006/relationships/customXmlProps" Target="itemProps1147.xml"/></Relationships>
</file>

<file path=customXml/_rels/item1148.xml.rels><?xml version="1.0" encoding="UTF-8" standalone="yes"?>
<Relationships xmlns="http://schemas.openxmlformats.org/package/2006/relationships"><Relationship Id="rId1" Type="http://schemas.openxmlformats.org/officeDocument/2006/relationships/customXmlProps" Target="itemProps1148.xml"/></Relationships>
</file>

<file path=customXml/_rels/item1149.xml.rels><?xml version="1.0" encoding="UTF-8" standalone="yes"?>
<Relationships xmlns="http://schemas.openxmlformats.org/package/2006/relationships"><Relationship Id="rId1" Type="http://schemas.openxmlformats.org/officeDocument/2006/relationships/customXmlProps" Target="itemProps1149.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50.xml.rels><?xml version="1.0" encoding="UTF-8" standalone="yes"?>
<Relationships xmlns="http://schemas.openxmlformats.org/package/2006/relationships"><Relationship Id="rId1" Type="http://schemas.openxmlformats.org/officeDocument/2006/relationships/customXmlProps" Target="itemProps1150.xml"/></Relationships>
</file>

<file path=customXml/_rels/item1151.xml.rels><?xml version="1.0" encoding="UTF-8" standalone="yes"?>
<Relationships xmlns="http://schemas.openxmlformats.org/package/2006/relationships"><Relationship Id="rId1" Type="http://schemas.openxmlformats.org/officeDocument/2006/relationships/customXmlProps" Target="itemProps1151.xml"/></Relationships>
</file>

<file path=customXml/_rels/item1152.xml.rels><?xml version="1.0" encoding="UTF-8" standalone="yes"?>
<Relationships xmlns="http://schemas.openxmlformats.org/package/2006/relationships"><Relationship Id="rId1" Type="http://schemas.openxmlformats.org/officeDocument/2006/relationships/customXmlProps" Target="itemProps1152.xml"/></Relationships>
</file>

<file path=customXml/_rels/item1153.xml.rels><?xml version="1.0" encoding="UTF-8" standalone="yes"?>
<Relationships xmlns="http://schemas.openxmlformats.org/package/2006/relationships"><Relationship Id="rId1" Type="http://schemas.openxmlformats.org/officeDocument/2006/relationships/customXmlProps" Target="itemProps1153.xml"/></Relationships>
</file>

<file path=customXml/_rels/item1154.xml.rels><?xml version="1.0" encoding="UTF-8" standalone="yes"?>
<Relationships xmlns="http://schemas.openxmlformats.org/package/2006/relationships"><Relationship Id="rId1" Type="http://schemas.openxmlformats.org/officeDocument/2006/relationships/customXmlProps" Target="itemProps1154.xml"/></Relationships>
</file>

<file path=customXml/_rels/item1155.xml.rels><?xml version="1.0" encoding="UTF-8" standalone="yes"?>
<Relationships xmlns="http://schemas.openxmlformats.org/package/2006/relationships"><Relationship Id="rId1" Type="http://schemas.openxmlformats.org/officeDocument/2006/relationships/customXmlProps" Target="itemProps1155.xml"/></Relationships>
</file>

<file path=customXml/_rels/item1156.xml.rels><?xml version="1.0" encoding="UTF-8" standalone="yes"?>
<Relationships xmlns="http://schemas.openxmlformats.org/package/2006/relationships"><Relationship Id="rId1" Type="http://schemas.openxmlformats.org/officeDocument/2006/relationships/customXmlProps" Target="itemProps1156.xml"/></Relationships>
</file>

<file path=customXml/_rels/item1157.xml.rels><?xml version="1.0" encoding="UTF-8" standalone="yes"?>
<Relationships xmlns="http://schemas.openxmlformats.org/package/2006/relationships"><Relationship Id="rId1" Type="http://schemas.openxmlformats.org/officeDocument/2006/relationships/customXmlProps" Target="itemProps1157.xml"/></Relationships>
</file>

<file path=customXml/_rels/item1158.xml.rels><?xml version="1.0" encoding="UTF-8" standalone="yes"?>
<Relationships xmlns="http://schemas.openxmlformats.org/package/2006/relationships"><Relationship Id="rId1" Type="http://schemas.openxmlformats.org/officeDocument/2006/relationships/customXmlProps" Target="itemProps1158.xml"/></Relationships>
</file>

<file path=customXml/_rels/item1159.xml.rels><?xml version="1.0" encoding="UTF-8" standalone="yes"?>
<Relationships xmlns="http://schemas.openxmlformats.org/package/2006/relationships"><Relationship Id="rId1" Type="http://schemas.openxmlformats.org/officeDocument/2006/relationships/customXmlProps" Target="itemProps1159.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60.xml.rels><?xml version="1.0" encoding="UTF-8" standalone="yes"?>
<Relationships xmlns="http://schemas.openxmlformats.org/package/2006/relationships"><Relationship Id="rId1" Type="http://schemas.openxmlformats.org/officeDocument/2006/relationships/customXmlProps" Target="itemProps1160.xml"/></Relationships>
</file>

<file path=customXml/_rels/item1161.xml.rels><?xml version="1.0" encoding="UTF-8" standalone="yes"?>
<Relationships xmlns="http://schemas.openxmlformats.org/package/2006/relationships"><Relationship Id="rId1" Type="http://schemas.openxmlformats.org/officeDocument/2006/relationships/customXmlProps" Target="itemProps1161.xml"/></Relationships>
</file>

<file path=customXml/_rels/item1162.xml.rels><?xml version="1.0" encoding="UTF-8" standalone="yes"?>
<Relationships xmlns="http://schemas.openxmlformats.org/package/2006/relationships"><Relationship Id="rId1" Type="http://schemas.openxmlformats.org/officeDocument/2006/relationships/customXmlProps" Target="itemProps1162.xml"/></Relationships>
</file>

<file path=customXml/_rels/item1163.xml.rels><?xml version="1.0" encoding="UTF-8" standalone="yes"?>
<Relationships xmlns="http://schemas.openxmlformats.org/package/2006/relationships"><Relationship Id="rId1" Type="http://schemas.openxmlformats.org/officeDocument/2006/relationships/customXmlProps" Target="itemProps1163.xml"/></Relationships>
</file>

<file path=customXml/_rels/item1164.xml.rels><?xml version="1.0" encoding="UTF-8" standalone="yes"?>
<Relationships xmlns="http://schemas.openxmlformats.org/package/2006/relationships"><Relationship Id="rId1" Type="http://schemas.openxmlformats.org/officeDocument/2006/relationships/customXmlProps" Target="itemProps1164.xml"/></Relationships>
</file>

<file path=customXml/_rels/item1165.xml.rels><?xml version="1.0" encoding="UTF-8" standalone="yes"?>
<Relationships xmlns="http://schemas.openxmlformats.org/package/2006/relationships"><Relationship Id="rId1" Type="http://schemas.openxmlformats.org/officeDocument/2006/relationships/customXmlProps" Target="itemProps1165.xml"/></Relationships>
</file>

<file path=customXml/_rels/item1166.xml.rels><?xml version="1.0" encoding="UTF-8" standalone="yes"?>
<Relationships xmlns="http://schemas.openxmlformats.org/package/2006/relationships"><Relationship Id="rId1" Type="http://schemas.openxmlformats.org/officeDocument/2006/relationships/customXmlProps" Target="itemProps1166.xml"/></Relationships>
</file>

<file path=customXml/_rels/item1167.xml.rels><?xml version="1.0" encoding="UTF-8" standalone="yes"?>
<Relationships xmlns="http://schemas.openxmlformats.org/package/2006/relationships"><Relationship Id="rId1" Type="http://schemas.openxmlformats.org/officeDocument/2006/relationships/customXmlProps" Target="itemProps1167.xml"/></Relationships>
</file>

<file path=customXml/_rels/item1168.xml.rels><?xml version="1.0" encoding="UTF-8" standalone="yes"?>
<Relationships xmlns="http://schemas.openxmlformats.org/package/2006/relationships"><Relationship Id="rId1" Type="http://schemas.openxmlformats.org/officeDocument/2006/relationships/customXmlProps" Target="itemProps1168.xml"/></Relationships>
</file>

<file path=customXml/_rels/item1169.xml.rels><?xml version="1.0" encoding="UTF-8" standalone="yes"?>
<Relationships xmlns="http://schemas.openxmlformats.org/package/2006/relationships"><Relationship Id="rId1" Type="http://schemas.openxmlformats.org/officeDocument/2006/relationships/customXmlProps" Target="itemProps1169.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70.xml.rels><?xml version="1.0" encoding="UTF-8" standalone="yes"?>
<Relationships xmlns="http://schemas.openxmlformats.org/package/2006/relationships"><Relationship Id="rId1" Type="http://schemas.openxmlformats.org/officeDocument/2006/relationships/customXmlProps" Target="itemProps1170.xml"/></Relationships>
</file>

<file path=customXml/_rels/item1171.xml.rels><?xml version="1.0" encoding="UTF-8" standalone="yes"?>
<Relationships xmlns="http://schemas.openxmlformats.org/package/2006/relationships"><Relationship Id="rId1" Type="http://schemas.openxmlformats.org/officeDocument/2006/relationships/customXmlProps" Target="itemProps1171.xml"/></Relationships>
</file>

<file path=customXml/_rels/item1172.xml.rels><?xml version="1.0" encoding="UTF-8" standalone="yes"?>
<Relationships xmlns="http://schemas.openxmlformats.org/package/2006/relationships"><Relationship Id="rId1" Type="http://schemas.openxmlformats.org/officeDocument/2006/relationships/customXmlProps" Target="itemProps1172.xml"/></Relationships>
</file>

<file path=customXml/_rels/item1173.xml.rels><?xml version="1.0" encoding="UTF-8" standalone="yes"?>
<Relationships xmlns="http://schemas.openxmlformats.org/package/2006/relationships"><Relationship Id="rId1" Type="http://schemas.openxmlformats.org/officeDocument/2006/relationships/customXmlProps" Target="itemProps1173.xml"/></Relationships>
</file>

<file path=customXml/_rels/item1174.xml.rels><?xml version="1.0" encoding="UTF-8" standalone="yes"?>
<Relationships xmlns="http://schemas.openxmlformats.org/package/2006/relationships"><Relationship Id="rId1" Type="http://schemas.openxmlformats.org/officeDocument/2006/relationships/customXmlProps" Target="itemProps1174.xml"/></Relationships>
</file>

<file path=customXml/_rels/item1175.xml.rels><?xml version="1.0" encoding="UTF-8" standalone="yes"?>
<Relationships xmlns="http://schemas.openxmlformats.org/package/2006/relationships"><Relationship Id="rId1" Type="http://schemas.openxmlformats.org/officeDocument/2006/relationships/customXmlProps" Target="itemProps1175.xml"/></Relationships>
</file>

<file path=customXml/_rels/item1176.xml.rels><?xml version="1.0" encoding="UTF-8" standalone="yes"?>
<Relationships xmlns="http://schemas.openxmlformats.org/package/2006/relationships"><Relationship Id="rId1" Type="http://schemas.openxmlformats.org/officeDocument/2006/relationships/customXmlProps" Target="itemProps1176.xml"/></Relationships>
</file>

<file path=customXml/_rels/item1177.xml.rels><?xml version="1.0" encoding="UTF-8" standalone="yes"?>
<Relationships xmlns="http://schemas.openxmlformats.org/package/2006/relationships"><Relationship Id="rId1" Type="http://schemas.openxmlformats.org/officeDocument/2006/relationships/customXmlProps" Target="itemProps1177.xml"/></Relationships>
</file>

<file path=customXml/_rels/item1178.xml.rels><?xml version="1.0" encoding="UTF-8" standalone="yes"?>
<Relationships xmlns="http://schemas.openxmlformats.org/package/2006/relationships"><Relationship Id="rId1" Type="http://schemas.openxmlformats.org/officeDocument/2006/relationships/customXmlProps" Target="itemProps1178.xml"/></Relationships>
</file>

<file path=customXml/_rels/item1179.xml.rels><?xml version="1.0" encoding="UTF-8" standalone="yes"?>
<Relationships xmlns="http://schemas.openxmlformats.org/package/2006/relationships"><Relationship Id="rId1" Type="http://schemas.openxmlformats.org/officeDocument/2006/relationships/customXmlProps" Target="itemProps1179.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80.xml.rels><?xml version="1.0" encoding="UTF-8" standalone="yes"?>
<Relationships xmlns="http://schemas.openxmlformats.org/package/2006/relationships"><Relationship Id="rId1" Type="http://schemas.openxmlformats.org/officeDocument/2006/relationships/customXmlProps" Target="itemProps1180.xml"/></Relationships>
</file>

<file path=customXml/_rels/item1181.xml.rels><?xml version="1.0" encoding="UTF-8" standalone="yes"?>
<Relationships xmlns="http://schemas.openxmlformats.org/package/2006/relationships"><Relationship Id="rId1" Type="http://schemas.openxmlformats.org/officeDocument/2006/relationships/customXmlProps" Target="itemProps1181.xml"/></Relationships>
</file>

<file path=customXml/_rels/item1182.xml.rels><?xml version="1.0" encoding="UTF-8" standalone="yes"?>
<Relationships xmlns="http://schemas.openxmlformats.org/package/2006/relationships"><Relationship Id="rId1" Type="http://schemas.openxmlformats.org/officeDocument/2006/relationships/customXmlProps" Target="itemProps1182.xml"/></Relationships>
</file>

<file path=customXml/_rels/item1183.xml.rels><?xml version="1.0" encoding="UTF-8" standalone="yes"?>
<Relationships xmlns="http://schemas.openxmlformats.org/package/2006/relationships"><Relationship Id="rId1" Type="http://schemas.openxmlformats.org/officeDocument/2006/relationships/customXmlProps" Target="itemProps1183.xml"/></Relationships>
</file>

<file path=customXml/_rels/item1184.xml.rels><?xml version="1.0" encoding="UTF-8" standalone="yes"?>
<Relationships xmlns="http://schemas.openxmlformats.org/package/2006/relationships"><Relationship Id="rId1" Type="http://schemas.openxmlformats.org/officeDocument/2006/relationships/customXmlProps" Target="itemProps1184.xml"/></Relationships>
</file>

<file path=customXml/_rels/item1185.xml.rels><?xml version="1.0" encoding="UTF-8" standalone="yes"?>
<Relationships xmlns="http://schemas.openxmlformats.org/package/2006/relationships"><Relationship Id="rId1" Type="http://schemas.openxmlformats.org/officeDocument/2006/relationships/customXmlProps" Target="itemProps1185.xml"/></Relationships>
</file>

<file path=customXml/_rels/item1186.xml.rels><?xml version="1.0" encoding="UTF-8" standalone="yes"?>
<Relationships xmlns="http://schemas.openxmlformats.org/package/2006/relationships"><Relationship Id="rId1" Type="http://schemas.openxmlformats.org/officeDocument/2006/relationships/customXmlProps" Target="itemProps1186.xml"/></Relationships>
</file>

<file path=customXml/_rels/item1187.xml.rels><?xml version="1.0" encoding="UTF-8" standalone="yes"?>
<Relationships xmlns="http://schemas.openxmlformats.org/package/2006/relationships"><Relationship Id="rId1" Type="http://schemas.openxmlformats.org/officeDocument/2006/relationships/customXmlProps" Target="itemProps1187.xml"/></Relationships>
</file>

<file path=customXml/_rels/item1188.xml.rels><?xml version="1.0" encoding="UTF-8" standalone="yes"?>
<Relationships xmlns="http://schemas.openxmlformats.org/package/2006/relationships"><Relationship Id="rId1" Type="http://schemas.openxmlformats.org/officeDocument/2006/relationships/customXmlProps" Target="itemProps1188.xml"/></Relationships>
</file>

<file path=customXml/_rels/item1189.xml.rels><?xml version="1.0" encoding="UTF-8" standalone="yes"?>
<Relationships xmlns="http://schemas.openxmlformats.org/package/2006/relationships"><Relationship Id="rId1" Type="http://schemas.openxmlformats.org/officeDocument/2006/relationships/customXmlProps" Target="itemProps1189.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190.xml.rels><?xml version="1.0" encoding="UTF-8" standalone="yes"?>
<Relationships xmlns="http://schemas.openxmlformats.org/package/2006/relationships"><Relationship Id="rId1" Type="http://schemas.openxmlformats.org/officeDocument/2006/relationships/customXmlProps" Target="itemProps1190.xml"/></Relationships>
</file>

<file path=customXml/_rels/item1191.xml.rels><?xml version="1.0" encoding="UTF-8" standalone="yes"?>
<Relationships xmlns="http://schemas.openxmlformats.org/package/2006/relationships"><Relationship Id="rId1" Type="http://schemas.openxmlformats.org/officeDocument/2006/relationships/customXmlProps" Target="itemProps1191.xml"/></Relationships>
</file>

<file path=customXml/_rels/item1192.xml.rels><?xml version="1.0" encoding="UTF-8" standalone="yes"?>
<Relationships xmlns="http://schemas.openxmlformats.org/package/2006/relationships"><Relationship Id="rId1" Type="http://schemas.openxmlformats.org/officeDocument/2006/relationships/customXmlProps" Target="itemProps1192.xml"/></Relationships>
</file>

<file path=customXml/_rels/item1193.xml.rels><?xml version="1.0" encoding="UTF-8" standalone="yes"?>
<Relationships xmlns="http://schemas.openxmlformats.org/package/2006/relationships"><Relationship Id="rId1" Type="http://schemas.openxmlformats.org/officeDocument/2006/relationships/customXmlProps" Target="itemProps1193.xml"/></Relationships>
</file>

<file path=customXml/_rels/item1194.xml.rels><?xml version="1.0" encoding="UTF-8" standalone="yes"?>
<Relationships xmlns="http://schemas.openxmlformats.org/package/2006/relationships"><Relationship Id="rId1" Type="http://schemas.openxmlformats.org/officeDocument/2006/relationships/customXmlProps" Target="itemProps1194.xml"/></Relationships>
</file>

<file path=customXml/_rels/item1195.xml.rels><?xml version="1.0" encoding="UTF-8" standalone="yes"?>
<Relationships xmlns="http://schemas.openxmlformats.org/package/2006/relationships"><Relationship Id="rId1" Type="http://schemas.openxmlformats.org/officeDocument/2006/relationships/customXmlProps" Target="itemProps1195.xml"/></Relationships>
</file>

<file path=customXml/_rels/item1196.xml.rels><?xml version="1.0" encoding="UTF-8" standalone="yes"?>
<Relationships xmlns="http://schemas.openxmlformats.org/package/2006/relationships"><Relationship Id="rId1" Type="http://schemas.openxmlformats.org/officeDocument/2006/relationships/customXmlProps" Target="itemProps1196.xml"/></Relationships>
</file>

<file path=customXml/_rels/item1197.xml.rels><?xml version="1.0" encoding="UTF-8" standalone="yes"?>
<Relationships xmlns="http://schemas.openxmlformats.org/package/2006/relationships"><Relationship Id="rId1" Type="http://schemas.openxmlformats.org/officeDocument/2006/relationships/customXmlProps" Target="itemProps1197.xml"/></Relationships>
</file>

<file path=customXml/_rels/item1198.xml.rels><?xml version="1.0" encoding="UTF-8" standalone="yes"?>
<Relationships xmlns="http://schemas.openxmlformats.org/package/2006/relationships"><Relationship Id="rId1" Type="http://schemas.openxmlformats.org/officeDocument/2006/relationships/customXmlProps" Target="itemProps1198.xml"/></Relationships>
</file>

<file path=customXml/_rels/item1199.xml.rels><?xml version="1.0" encoding="UTF-8" standalone="yes"?>
<Relationships xmlns="http://schemas.openxmlformats.org/package/2006/relationships"><Relationship Id="rId1" Type="http://schemas.openxmlformats.org/officeDocument/2006/relationships/customXmlProps" Target="itemProps119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00.xml.rels><?xml version="1.0" encoding="UTF-8" standalone="yes"?>
<Relationships xmlns="http://schemas.openxmlformats.org/package/2006/relationships"><Relationship Id="rId1" Type="http://schemas.openxmlformats.org/officeDocument/2006/relationships/customXmlProps" Target="itemProps1200.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83.xml.rels><?xml version="1.0" encoding="UTF-8" standalone="yes"?>
<Relationships xmlns="http://schemas.openxmlformats.org/package/2006/relationships"><Relationship Id="rId1" Type="http://schemas.openxmlformats.org/officeDocument/2006/relationships/customXmlProps" Target="itemProps383.xml"/></Relationships>
</file>

<file path=customXml/_rels/item384.xml.rels><?xml version="1.0" encoding="UTF-8" standalone="yes"?>
<Relationships xmlns="http://schemas.openxmlformats.org/package/2006/relationships"><Relationship Id="rId1" Type="http://schemas.openxmlformats.org/officeDocument/2006/relationships/customXmlProps" Target="itemProps384.xml"/></Relationships>
</file>

<file path=customXml/_rels/item385.xml.rels><?xml version="1.0" encoding="UTF-8" standalone="yes"?>
<Relationships xmlns="http://schemas.openxmlformats.org/package/2006/relationships"><Relationship Id="rId1" Type="http://schemas.openxmlformats.org/officeDocument/2006/relationships/customXmlProps" Target="itemProps385.xml"/></Relationships>
</file>

<file path=customXml/_rels/item386.xml.rels><?xml version="1.0" encoding="UTF-8" standalone="yes"?>
<Relationships xmlns="http://schemas.openxmlformats.org/package/2006/relationships"><Relationship Id="rId1" Type="http://schemas.openxmlformats.org/officeDocument/2006/relationships/customXmlProps" Target="itemProps386.xml"/></Relationships>
</file>

<file path=customXml/_rels/item387.xml.rels><?xml version="1.0" encoding="UTF-8" standalone="yes"?>
<Relationships xmlns="http://schemas.openxmlformats.org/package/2006/relationships"><Relationship Id="rId1" Type="http://schemas.openxmlformats.org/officeDocument/2006/relationships/customXmlProps" Target="itemProps387.xml"/></Relationships>
</file>

<file path=customXml/_rels/item388.xml.rels><?xml version="1.0" encoding="UTF-8" standalone="yes"?>
<Relationships xmlns="http://schemas.openxmlformats.org/package/2006/relationships"><Relationship Id="rId1" Type="http://schemas.openxmlformats.org/officeDocument/2006/relationships/customXmlProps" Target="itemProps388.xml"/></Relationships>
</file>

<file path=customXml/_rels/item389.xml.rels><?xml version="1.0" encoding="UTF-8" standalone="yes"?>
<Relationships xmlns="http://schemas.openxmlformats.org/package/2006/relationships"><Relationship Id="rId1" Type="http://schemas.openxmlformats.org/officeDocument/2006/relationships/customXmlProps" Target="itemProps389.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390.xml.rels><?xml version="1.0" encoding="UTF-8" standalone="yes"?>
<Relationships xmlns="http://schemas.openxmlformats.org/package/2006/relationships"><Relationship Id="rId1" Type="http://schemas.openxmlformats.org/officeDocument/2006/relationships/customXmlProps" Target="itemProps390.xml"/></Relationships>
</file>

<file path=customXml/_rels/item391.xml.rels><?xml version="1.0" encoding="UTF-8" standalone="yes"?>
<Relationships xmlns="http://schemas.openxmlformats.org/package/2006/relationships"><Relationship Id="rId1" Type="http://schemas.openxmlformats.org/officeDocument/2006/relationships/customXmlProps" Target="itemProps391.xml"/></Relationships>
</file>

<file path=customXml/_rels/item392.xml.rels><?xml version="1.0" encoding="UTF-8" standalone="yes"?>
<Relationships xmlns="http://schemas.openxmlformats.org/package/2006/relationships"><Relationship Id="rId1" Type="http://schemas.openxmlformats.org/officeDocument/2006/relationships/customXmlProps" Target="itemProps392.xml"/></Relationships>
</file>

<file path=customXml/_rels/item393.xml.rels><?xml version="1.0" encoding="UTF-8" standalone="yes"?>
<Relationships xmlns="http://schemas.openxmlformats.org/package/2006/relationships"><Relationship Id="rId1" Type="http://schemas.openxmlformats.org/officeDocument/2006/relationships/customXmlProps" Target="itemProps393.xml"/></Relationships>
</file>

<file path=customXml/_rels/item394.xml.rels><?xml version="1.0" encoding="UTF-8" standalone="yes"?>
<Relationships xmlns="http://schemas.openxmlformats.org/package/2006/relationships"><Relationship Id="rId1" Type="http://schemas.openxmlformats.org/officeDocument/2006/relationships/customXmlProps" Target="itemProps394.xml"/></Relationships>
</file>

<file path=customXml/_rels/item395.xml.rels><?xml version="1.0" encoding="UTF-8" standalone="yes"?>
<Relationships xmlns="http://schemas.openxmlformats.org/package/2006/relationships"><Relationship Id="rId1" Type="http://schemas.openxmlformats.org/officeDocument/2006/relationships/customXmlProps" Target="itemProps395.xml"/></Relationships>
</file>

<file path=customXml/_rels/item396.xml.rels><?xml version="1.0" encoding="UTF-8" standalone="yes"?>
<Relationships xmlns="http://schemas.openxmlformats.org/package/2006/relationships"><Relationship Id="rId1" Type="http://schemas.openxmlformats.org/officeDocument/2006/relationships/customXmlProps" Target="itemProps396.xml"/></Relationships>
</file>

<file path=customXml/_rels/item397.xml.rels><?xml version="1.0" encoding="UTF-8" standalone="yes"?>
<Relationships xmlns="http://schemas.openxmlformats.org/package/2006/relationships"><Relationship Id="rId1" Type="http://schemas.openxmlformats.org/officeDocument/2006/relationships/customXmlProps" Target="itemProps397.xml"/></Relationships>
</file>

<file path=customXml/_rels/item398.xml.rels><?xml version="1.0" encoding="UTF-8" standalone="yes"?>
<Relationships xmlns="http://schemas.openxmlformats.org/package/2006/relationships"><Relationship Id="rId1" Type="http://schemas.openxmlformats.org/officeDocument/2006/relationships/customXmlProps" Target="itemProps398.xml"/></Relationships>
</file>

<file path=customXml/_rels/item399.xml.rels><?xml version="1.0" encoding="UTF-8" standalone="yes"?>
<Relationships xmlns="http://schemas.openxmlformats.org/package/2006/relationships"><Relationship Id="rId1" Type="http://schemas.openxmlformats.org/officeDocument/2006/relationships/customXmlProps" Target="itemProps39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00.xml.rels><?xml version="1.0" encoding="UTF-8" standalone="yes"?>
<Relationships xmlns="http://schemas.openxmlformats.org/package/2006/relationships"><Relationship Id="rId1" Type="http://schemas.openxmlformats.org/officeDocument/2006/relationships/customXmlProps" Target="itemProps400.xml"/></Relationships>
</file>

<file path=customXml/_rels/item401.xml.rels><?xml version="1.0" encoding="UTF-8" standalone="yes"?>
<Relationships xmlns="http://schemas.openxmlformats.org/package/2006/relationships"><Relationship Id="rId1" Type="http://schemas.openxmlformats.org/officeDocument/2006/relationships/customXmlProps" Target="itemProps401.xml"/></Relationships>
</file>

<file path=customXml/_rels/item402.xml.rels><?xml version="1.0" encoding="UTF-8" standalone="yes"?>
<Relationships xmlns="http://schemas.openxmlformats.org/package/2006/relationships"><Relationship Id="rId1" Type="http://schemas.openxmlformats.org/officeDocument/2006/relationships/customXmlProps" Target="itemProps402.xml"/></Relationships>
</file>

<file path=customXml/_rels/item403.xml.rels><?xml version="1.0" encoding="UTF-8" standalone="yes"?>
<Relationships xmlns="http://schemas.openxmlformats.org/package/2006/relationships"><Relationship Id="rId1" Type="http://schemas.openxmlformats.org/officeDocument/2006/relationships/customXmlProps" Target="itemProps403.xml"/></Relationships>
</file>

<file path=customXml/_rels/item404.xml.rels><?xml version="1.0" encoding="UTF-8" standalone="yes"?>
<Relationships xmlns="http://schemas.openxmlformats.org/package/2006/relationships"><Relationship Id="rId1" Type="http://schemas.openxmlformats.org/officeDocument/2006/relationships/customXmlProps" Target="itemProps404.xml"/></Relationships>
</file>

<file path=customXml/_rels/item405.xml.rels><?xml version="1.0" encoding="UTF-8" standalone="yes"?>
<Relationships xmlns="http://schemas.openxmlformats.org/package/2006/relationships"><Relationship Id="rId1" Type="http://schemas.openxmlformats.org/officeDocument/2006/relationships/customXmlProps" Target="itemProps405.xml"/></Relationships>
</file>

<file path=customXml/_rels/item406.xml.rels><?xml version="1.0" encoding="UTF-8" standalone="yes"?>
<Relationships xmlns="http://schemas.openxmlformats.org/package/2006/relationships"><Relationship Id="rId1" Type="http://schemas.openxmlformats.org/officeDocument/2006/relationships/customXmlProps" Target="itemProps406.xml"/></Relationships>
</file>

<file path=customXml/_rels/item407.xml.rels><?xml version="1.0" encoding="UTF-8" standalone="yes"?>
<Relationships xmlns="http://schemas.openxmlformats.org/package/2006/relationships"><Relationship Id="rId1" Type="http://schemas.openxmlformats.org/officeDocument/2006/relationships/customXmlProps" Target="itemProps407.xml"/></Relationships>
</file>

<file path=customXml/_rels/item408.xml.rels><?xml version="1.0" encoding="UTF-8" standalone="yes"?>
<Relationships xmlns="http://schemas.openxmlformats.org/package/2006/relationships"><Relationship Id="rId1" Type="http://schemas.openxmlformats.org/officeDocument/2006/relationships/customXmlProps" Target="itemProps408.xml"/></Relationships>
</file>

<file path=customXml/_rels/item409.xml.rels><?xml version="1.0" encoding="UTF-8" standalone="yes"?>
<Relationships xmlns="http://schemas.openxmlformats.org/package/2006/relationships"><Relationship Id="rId1" Type="http://schemas.openxmlformats.org/officeDocument/2006/relationships/customXmlProps" Target="itemProps409.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10.xml.rels><?xml version="1.0" encoding="UTF-8" standalone="yes"?>
<Relationships xmlns="http://schemas.openxmlformats.org/package/2006/relationships"><Relationship Id="rId1" Type="http://schemas.openxmlformats.org/officeDocument/2006/relationships/customXmlProps" Target="itemProps410.xml"/></Relationships>
</file>

<file path=customXml/_rels/item411.xml.rels><?xml version="1.0" encoding="UTF-8" standalone="yes"?>
<Relationships xmlns="http://schemas.openxmlformats.org/package/2006/relationships"><Relationship Id="rId1" Type="http://schemas.openxmlformats.org/officeDocument/2006/relationships/customXmlProps" Target="itemProps411.xml"/></Relationships>
</file>

<file path=customXml/_rels/item412.xml.rels><?xml version="1.0" encoding="UTF-8" standalone="yes"?>
<Relationships xmlns="http://schemas.openxmlformats.org/package/2006/relationships"><Relationship Id="rId1" Type="http://schemas.openxmlformats.org/officeDocument/2006/relationships/customXmlProps" Target="itemProps412.xml"/></Relationships>
</file>

<file path=customXml/_rels/item413.xml.rels><?xml version="1.0" encoding="UTF-8" standalone="yes"?>
<Relationships xmlns="http://schemas.openxmlformats.org/package/2006/relationships"><Relationship Id="rId1" Type="http://schemas.openxmlformats.org/officeDocument/2006/relationships/customXmlProps" Target="itemProps413.xml"/></Relationships>
</file>

<file path=customXml/_rels/item414.xml.rels><?xml version="1.0" encoding="UTF-8" standalone="yes"?>
<Relationships xmlns="http://schemas.openxmlformats.org/package/2006/relationships"><Relationship Id="rId1" Type="http://schemas.openxmlformats.org/officeDocument/2006/relationships/customXmlProps" Target="itemProps414.xml"/></Relationships>
</file>

<file path=customXml/_rels/item415.xml.rels><?xml version="1.0" encoding="UTF-8" standalone="yes"?>
<Relationships xmlns="http://schemas.openxmlformats.org/package/2006/relationships"><Relationship Id="rId1" Type="http://schemas.openxmlformats.org/officeDocument/2006/relationships/customXmlProps" Target="itemProps415.xml"/></Relationships>
</file>

<file path=customXml/_rels/item416.xml.rels><?xml version="1.0" encoding="UTF-8" standalone="yes"?>
<Relationships xmlns="http://schemas.openxmlformats.org/package/2006/relationships"><Relationship Id="rId1" Type="http://schemas.openxmlformats.org/officeDocument/2006/relationships/customXmlProps" Target="itemProps416.xml"/></Relationships>
</file>

<file path=customXml/_rels/item417.xml.rels><?xml version="1.0" encoding="UTF-8" standalone="yes"?>
<Relationships xmlns="http://schemas.openxmlformats.org/package/2006/relationships"><Relationship Id="rId1" Type="http://schemas.openxmlformats.org/officeDocument/2006/relationships/customXmlProps" Target="itemProps417.xml"/></Relationships>
</file>

<file path=customXml/_rels/item418.xml.rels><?xml version="1.0" encoding="UTF-8" standalone="yes"?>
<Relationships xmlns="http://schemas.openxmlformats.org/package/2006/relationships"><Relationship Id="rId1" Type="http://schemas.openxmlformats.org/officeDocument/2006/relationships/customXmlProps" Target="itemProps418.xml"/></Relationships>
</file>

<file path=customXml/_rels/item419.xml.rels><?xml version="1.0" encoding="UTF-8" standalone="yes"?>
<Relationships xmlns="http://schemas.openxmlformats.org/package/2006/relationships"><Relationship Id="rId1" Type="http://schemas.openxmlformats.org/officeDocument/2006/relationships/customXmlProps" Target="itemProps419.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20.xml.rels><?xml version="1.0" encoding="UTF-8" standalone="yes"?>
<Relationships xmlns="http://schemas.openxmlformats.org/package/2006/relationships"><Relationship Id="rId1" Type="http://schemas.openxmlformats.org/officeDocument/2006/relationships/customXmlProps" Target="itemProps420.xml"/></Relationships>
</file>

<file path=customXml/_rels/item421.xml.rels><?xml version="1.0" encoding="UTF-8" standalone="yes"?>
<Relationships xmlns="http://schemas.openxmlformats.org/package/2006/relationships"><Relationship Id="rId1" Type="http://schemas.openxmlformats.org/officeDocument/2006/relationships/customXmlProps" Target="itemProps421.xml"/></Relationships>
</file>

<file path=customXml/_rels/item422.xml.rels><?xml version="1.0" encoding="UTF-8" standalone="yes"?>
<Relationships xmlns="http://schemas.openxmlformats.org/package/2006/relationships"><Relationship Id="rId1" Type="http://schemas.openxmlformats.org/officeDocument/2006/relationships/customXmlProps" Target="itemProps422.xml"/></Relationships>
</file>

<file path=customXml/_rels/item423.xml.rels><?xml version="1.0" encoding="UTF-8" standalone="yes"?>
<Relationships xmlns="http://schemas.openxmlformats.org/package/2006/relationships"><Relationship Id="rId1" Type="http://schemas.openxmlformats.org/officeDocument/2006/relationships/customXmlProps" Target="itemProps423.xml"/></Relationships>
</file>

<file path=customXml/_rels/item424.xml.rels><?xml version="1.0" encoding="UTF-8" standalone="yes"?>
<Relationships xmlns="http://schemas.openxmlformats.org/package/2006/relationships"><Relationship Id="rId1" Type="http://schemas.openxmlformats.org/officeDocument/2006/relationships/customXmlProps" Target="itemProps424.xml"/></Relationships>
</file>

<file path=customXml/_rels/item425.xml.rels><?xml version="1.0" encoding="UTF-8" standalone="yes"?>
<Relationships xmlns="http://schemas.openxmlformats.org/package/2006/relationships"><Relationship Id="rId1" Type="http://schemas.openxmlformats.org/officeDocument/2006/relationships/customXmlProps" Target="itemProps425.xml"/></Relationships>
</file>

<file path=customXml/_rels/item426.xml.rels><?xml version="1.0" encoding="UTF-8" standalone="yes"?>
<Relationships xmlns="http://schemas.openxmlformats.org/package/2006/relationships"><Relationship Id="rId1" Type="http://schemas.openxmlformats.org/officeDocument/2006/relationships/customXmlProps" Target="itemProps426.xml"/></Relationships>
</file>

<file path=customXml/_rels/item427.xml.rels><?xml version="1.0" encoding="UTF-8" standalone="yes"?>
<Relationships xmlns="http://schemas.openxmlformats.org/package/2006/relationships"><Relationship Id="rId1" Type="http://schemas.openxmlformats.org/officeDocument/2006/relationships/customXmlProps" Target="itemProps427.xml"/></Relationships>
</file>

<file path=customXml/_rels/item428.xml.rels><?xml version="1.0" encoding="UTF-8" standalone="yes"?>
<Relationships xmlns="http://schemas.openxmlformats.org/package/2006/relationships"><Relationship Id="rId1" Type="http://schemas.openxmlformats.org/officeDocument/2006/relationships/customXmlProps" Target="itemProps428.xml"/></Relationships>
</file>

<file path=customXml/_rels/item429.xml.rels><?xml version="1.0" encoding="UTF-8" standalone="yes"?>
<Relationships xmlns="http://schemas.openxmlformats.org/package/2006/relationships"><Relationship Id="rId1" Type="http://schemas.openxmlformats.org/officeDocument/2006/relationships/customXmlProps" Target="itemProps429.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30.xml.rels><?xml version="1.0" encoding="UTF-8" standalone="yes"?>
<Relationships xmlns="http://schemas.openxmlformats.org/package/2006/relationships"><Relationship Id="rId1" Type="http://schemas.openxmlformats.org/officeDocument/2006/relationships/customXmlProps" Target="itemProps430.xml"/></Relationships>
</file>

<file path=customXml/_rels/item431.xml.rels><?xml version="1.0" encoding="UTF-8" standalone="yes"?>
<Relationships xmlns="http://schemas.openxmlformats.org/package/2006/relationships"><Relationship Id="rId1" Type="http://schemas.openxmlformats.org/officeDocument/2006/relationships/customXmlProps" Target="itemProps431.xml"/></Relationships>
</file>

<file path=customXml/_rels/item432.xml.rels><?xml version="1.0" encoding="UTF-8" standalone="yes"?>
<Relationships xmlns="http://schemas.openxmlformats.org/package/2006/relationships"><Relationship Id="rId1" Type="http://schemas.openxmlformats.org/officeDocument/2006/relationships/customXmlProps" Target="itemProps432.xml"/></Relationships>
</file>

<file path=customXml/_rels/item433.xml.rels><?xml version="1.0" encoding="UTF-8" standalone="yes"?>
<Relationships xmlns="http://schemas.openxmlformats.org/package/2006/relationships"><Relationship Id="rId1" Type="http://schemas.openxmlformats.org/officeDocument/2006/relationships/customXmlProps" Target="itemProps433.xml"/></Relationships>
</file>

<file path=customXml/_rels/item434.xml.rels><?xml version="1.0" encoding="UTF-8" standalone="yes"?>
<Relationships xmlns="http://schemas.openxmlformats.org/package/2006/relationships"><Relationship Id="rId1" Type="http://schemas.openxmlformats.org/officeDocument/2006/relationships/customXmlProps" Target="itemProps434.xml"/></Relationships>
</file>

<file path=customXml/_rels/item435.xml.rels><?xml version="1.0" encoding="UTF-8" standalone="yes"?>
<Relationships xmlns="http://schemas.openxmlformats.org/package/2006/relationships"><Relationship Id="rId1" Type="http://schemas.openxmlformats.org/officeDocument/2006/relationships/customXmlProps" Target="itemProps435.xml"/></Relationships>
</file>

<file path=customXml/_rels/item436.xml.rels><?xml version="1.0" encoding="UTF-8" standalone="yes"?>
<Relationships xmlns="http://schemas.openxmlformats.org/package/2006/relationships"><Relationship Id="rId1" Type="http://schemas.openxmlformats.org/officeDocument/2006/relationships/customXmlProps" Target="itemProps436.xml"/></Relationships>
</file>

<file path=customXml/_rels/item437.xml.rels><?xml version="1.0" encoding="UTF-8" standalone="yes"?>
<Relationships xmlns="http://schemas.openxmlformats.org/package/2006/relationships"><Relationship Id="rId1" Type="http://schemas.openxmlformats.org/officeDocument/2006/relationships/customXmlProps" Target="itemProps437.xml"/></Relationships>
</file>

<file path=customXml/_rels/item438.xml.rels><?xml version="1.0" encoding="UTF-8" standalone="yes"?>
<Relationships xmlns="http://schemas.openxmlformats.org/package/2006/relationships"><Relationship Id="rId1" Type="http://schemas.openxmlformats.org/officeDocument/2006/relationships/customXmlProps" Target="itemProps438.xml"/></Relationships>
</file>

<file path=customXml/_rels/item439.xml.rels><?xml version="1.0" encoding="UTF-8" standalone="yes"?>
<Relationships xmlns="http://schemas.openxmlformats.org/package/2006/relationships"><Relationship Id="rId1" Type="http://schemas.openxmlformats.org/officeDocument/2006/relationships/customXmlProps" Target="itemProps439.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40.xml.rels><?xml version="1.0" encoding="UTF-8" standalone="yes"?>
<Relationships xmlns="http://schemas.openxmlformats.org/package/2006/relationships"><Relationship Id="rId1" Type="http://schemas.openxmlformats.org/officeDocument/2006/relationships/customXmlProps" Target="itemProps440.xml"/></Relationships>
</file>

<file path=customXml/_rels/item441.xml.rels><?xml version="1.0" encoding="UTF-8" standalone="yes"?>
<Relationships xmlns="http://schemas.openxmlformats.org/package/2006/relationships"><Relationship Id="rId1" Type="http://schemas.openxmlformats.org/officeDocument/2006/relationships/customXmlProps" Target="itemProps441.xml"/></Relationships>
</file>

<file path=customXml/_rels/item442.xml.rels><?xml version="1.0" encoding="UTF-8" standalone="yes"?>
<Relationships xmlns="http://schemas.openxmlformats.org/package/2006/relationships"><Relationship Id="rId1" Type="http://schemas.openxmlformats.org/officeDocument/2006/relationships/customXmlProps" Target="itemProps442.xml"/></Relationships>
</file>

<file path=customXml/_rels/item443.xml.rels><?xml version="1.0" encoding="UTF-8" standalone="yes"?>
<Relationships xmlns="http://schemas.openxmlformats.org/package/2006/relationships"><Relationship Id="rId1" Type="http://schemas.openxmlformats.org/officeDocument/2006/relationships/customXmlProps" Target="itemProps443.xml"/></Relationships>
</file>

<file path=customXml/_rels/item444.xml.rels><?xml version="1.0" encoding="UTF-8" standalone="yes"?>
<Relationships xmlns="http://schemas.openxmlformats.org/package/2006/relationships"><Relationship Id="rId1" Type="http://schemas.openxmlformats.org/officeDocument/2006/relationships/customXmlProps" Target="itemProps444.xml"/></Relationships>
</file>

<file path=customXml/_rels/item445.xml.rels><?xml version="1.0" encoding="UTF-8" standalone="yes"?>
<Relationships xmlns="http://schemas.openxmlformats.org/package/2006/relationships"><Relationship Id="rId1" Type="http://schemas.openxmlformats.org/officeDocument/2006/relationships/customXmlProps" Target="itemProps445.xml"/></Relationships>
</file>

<file path=customXml/_rels/item446.xml.rels><?xml version="1.0" encoding="UTF-8" standalone="yes"?>
<Relationships xmlns="http://schemas.openxmlformats.org/package/2006/relationships"><Relationship Id="rId1" Type="http://schemas.openxmlformats.org/officeDocument/2006/relationships/customXmlProps" Target="itemProps446.xml"/></Relationships>
</file>

<file path=customXml/_rels/item447.xml.rels><?xml version="1.0" encoding="UTF-8" standalone="yes"?>
<Relationships xmlns="http://schemas.openxmlformats.org/package/2006/relationships"><Relationship Id="rId1" Type="http://schemas.openxmlformats.org/officeDocument/2006/relationships/customXmlProps" Target="itemProps447.xml"/></Relationships>
</file>

<file path=customXml/_rels/item448.xml.rels><?xml version="1.0" encoding="UTF-8" standalone="yes"?>
<Relationships xmlns="http://schemas.openxmlformats.org/package/2006/relationships"><Relationship Id="rId1" Type="http://schemas.openxmlformats.org/officeDocument/2006/relationships/customXmlProps" Target="itemProps448.xml"/></Relationships>
</file>

<file path=customXml/_rels/item449.xml.rels><?xml version="1.0" encoding="UTF-8" standalone="yes"?>
<Relationships xmlns="http://schemas.openxmlformats.org/package/2006/relationships"><Relationship Id="rId1" Type="http://schemas.openxmlformats.org/officeDocument/2006/relationships/customXmlProps" Target="itemProps449.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50.xml.rels><?xml version="1.0" encoding="UTF-8" standalone="yes"?>
<Relationships xmlns="http://schemas.openxmlformats.org/package/2006/relationships"><Relationship Id="rId1" Type="http://schemas.openxmlformats.org/officeDocument/2006/relationships/customXmlProps" Target="itemProps450.xml"/></Relationships>
</file>

<file path=customXml/_rels/item451.xml.rels><?xml version="1.0" encoding="UTF-8" standalone="yes"?>
<Relationships xmlns="http://schemas.openxmlformats.org/package/2006/relationships"><Relationship Id="rId1" Type="http://schemas.openxmlformats.org/officeDocument/2006/relationships/customXmlProps" Target="itemProps451.xml"/></Relationships>
</file>

<file path=customXml/_rels/item452.xml.rels><?xml version="1.0" encoding="UTF-8" standalone="yes"?>
<Relationships xmlns="http://schemas.openxmlformats.org/package/2006/relationships"><Relationship Id="rId1" Type="http://schemas.openxmlformats.org/officeDocument/2006/relationships/customXmlProps" Target="itemProps452.xml"/></Relationships>
</file>

<file path=customXml/_rels/item453.xml.rels><?xml version="1.0" encoding="UTF-8" standalone="yes"?>
<Relationships xmlns="http://schemas.openxmlformats.org/package/2006/relationships"><Relationship Id="rId1" Type="http://schemas.openxmlformats.org/officeDocument/2006/relationships/customXmlProps" Target="itemProps453.xml"/></Relationships>
</file>

<file path=customXml/_rels/item454.xml.rels><?xml version="1.0" encoding="UTF-8" standalone="yes"?>
<Relationships xmlns="http://schemas.openxmlformats.org/package/2006/relationships"><Relationship Id="rId1" Type="http://schemas.openxmlformats.org/officeDocument/2006/relationships/customXmlProps" Target="itemProps454.xml"/></Relationships>
</file>

<file path=customXml/_rels/item455.xml.rels><?xml version="1.0" encoding="UTF-8" standalone="yes"?>
<Relationships xmlns="http://schemas.openxmlformats.org/package/2006/relationships"><Relationship Id="rId1" Type="http://schemas.openxmlformats.org/officeDocument/2006/relationships/customXmlProps" Target="itemProps455.xml"/></Relationships>
</file>

<file path=customXml/_rels/item456.xml.rels><?xml version="1.0" encoding="UTF-8" standalone="yes"?>
<Relationships xmlns="http://schemas.openxmlformats.org/package/2006/relationships"><Relationship Id="rId1" Type="http://schemas.openxmlformats.org/officeDocument/2006/relationships/customXmlProps" Target="itemProps456.xml"/></Relationships>
</file>

<file path=customXml/_rels/item457.xml.rels><?xml version="1.0" encoding="UTF-8" standalone="yes"?>
<Relationships xmlns="http://schemas.openxmlformats.org/package/2006/relationships"><Relationship Id="rId1" Type="http://schemas.openxmlformats.org/officeDocument/2006/relationships/customXmlProps" Target="itemProps457.xml"/></Relationships>
</file>

<file path=customXml/_rels/item458.xml.rels><?xml version="1.0" encoding="UTF-8" standalone="yes"?>
<Relationships xmlns="http://schemas.openxmlformats.org/package/2006/relationships"><Relationship Id="rId1" Type="http://schemas.openxmlformats.org/officeDocument/2006/relationships/customXmlProps" Target="itemProps458.xml"/></Relationships>
</file>

<file path=customXml/_rels/item459.xml.rels><?xml version="1.0" encoding="UTF-8" standalone="yes"?>
<Relationships xmlns="http://schemas.openxmlformats.org/package/2006/relationships"><Relationship Id="rId1" Type="http://schemas.openxmlformats.org/officeDocument/2006/relationships/customXmlProps" Target="itemProps459.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60.xml.rels><?xml version="1.0" encoding="UTF-8" standalone="yes"?>
<Relationships xmlns="http://schemas.openxmlformats.org/package/2006/relationships"><Relationship Id="rId1" Type="http://schemas.openxmlformats.org/officeDocument/2006/relationships/customXmlProps" Target="itemProps460.xml"/></Relationships>
</file>

<file path=customXml/_rels/item461.xml.rels><?xml version="1.0" encoding="UTF-8" standalone="yes"?>
<Relationships xmlns="http://schemas.openxmlformats.org/package/2006/relationships"><Relationship Id="rId1" Type="http://schemas.openxmlformats.org/officeDocument/2006/relationships/customXmlProps" Target="itemProps461.xml"/></Relationships>
</file>

<file path=customXml/_rels/item462.xml.rels><?xml version="1.0" encoding="UTF-8" standalone="yes"?>
<Relationships xmlns="http://schemas.openxmlformats.org/package/2006/relationships"><Relationship Id="rId1" Type="http://schemas.openxmlformats.org/officeDocument/2006/relationships/customXmlProps" Target="itemProps462.xml"/></Relationships>
</file>

<file path=customXml/_rels/item463.xml.rels><?xml version="1.0" encoding="UTF-8" standalone="yes"?>
<Relationships xmlns="http://schemas.openxmlformats.org/package/2006/relationships"><Relationship Id="rId1" Type="http://schemas.openxmlformats.org/officeDocument/2006/relationships/customXmlProps" Target="itemProps463.xml"/></Relationships>
</file>

<file path=customXml/_rels/item464.xml.rels><?xml version="1.0" encoding="UTF-8" standalone="yes"?>
<Relationships xmlns="http://schemas.openxmlformats.org/package/2006/relationships"><Relationship Id="rId1" Type="http://schemas.openxmlformats.org/officeDocument/2006/relationships/customXmlProps" Target="itemProps464.xml"/></Relationships>
</file>

<file path=customXml/_rels/item465.xml.rels><?xml version="1.0" encoding="UTF-8" standalone="yes"?>
<Relationships xmlns="http://schemas.openxmlformats.org/package/2006/relationships"><Relationship Id="rId1" Type="http://schemas.openxmlformats.org/officeDocument/2006/relationships/customXmlProps" Target="itemProps465.xml"/></Relationships>
</file>

<file path=customXml/_rels/item466.xml.rels><?xml version="1.0" encoding="UTF-8" standalone="yes"?>
<Relationships xmlns="http://schemas.openxmlformats.org/package/2006/relationships"><Relationship Id="rId1" Type="http://schemas.openxmlformats.org/officeDocument/2006/relationships/customXmlProps" Target="itemProps466.xml"/></Relationships>
</file>

<file path=customXml/_rels/item467.xml.rels><?xml version="1.0" encoding="UTF-8" standalone="yes"?>
<Relationships xmlns="http://schemas.openxmlformats.org/package/2006/relationships"><Relationship Id="rId1" Type="http://schemas.openxmlformats.org/officeDocument/2006/relationships/customXmlProps" Target="itemProps467.xml"/></Relationships>
</file>

<file path=customXml/_rels/item468.xml.rels><?xml version="1.0" encoding="UTF-8" standalone="yes"?>
<Relationships xmlns="http://schemas.openxmlformats.org/package/2006/relationships"><Relationship Id="rId1" Type="http://schemas.openxmlformats.org/officeDocument/2006/relationships/customXmlProps" Target="itemProps468.xml"/></Relationships>
</file>

<file path=customXml/_rels/item469.xml.rels><?xml version="1.0" encoding="UTF-8" standalone="yes"?>
<Relationships xmlns="http://schemas.openxmlformats.org/package/2006/relationships"><Relationship Id="rId1" Type="http://schemas.openxmlformats.org/officeDocument/2006/relationships/customXmlProps" Target="itemProps469.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70.xml.rels><?xml version="1.0" encoding="UTF-8" standalone="yes"?>
<Relationships xmlns="http://schemas.openxmlformats.org/package/2006/relationships"><Relationship Id="rId1" Type="http://schemas.openxmlformats.org/officeDocument/2006/relationships/customXmlProps" Target="itemProps470.xml"/></Relationships>
</file>

<file path=customXml/_rels/item471.xml.rels><?xml version="1.0" encoding="UTF-8" standalone="yes"?>
<Relationships xmlns="http://schemas.openxmlformats.org/package/2006/relationships"><Relationship Id="rId1" Type="http://schemas.openxmlformats.org/officeDocument/2006/relationships/customXmlProps" Target="itemProps471.xml"/></Relationships>
</file>

<file path=customXml/_rels/item472.xml.rels><?xml version="1.0" encoding="UTF-8" standalone="yes"?>
<Relationships xmlns="http://schemas.openxmlformats.org/package/2006/relationships"><Relationship Id="rId1" Type="http://schemas.openxmlformats.org/officeDocument/2006/relationships/customXmlProps" Target="itemProps472.xml"/></Relationships>
</file>

<file path=customXml/_rels/item473.xml.rels><?xml version="1.0" encoding="UTF-8" standalone="yes"?>
<Relationships xmlns="http://schemas.openxmlformats.org/package/2006/relationships"><Relationship Id="rId1" Type="http://schemas.openxmlformats.org/officeDocument/2006/relationships/customXmlProps" Target="itemProps473.xml"/></Relationships>
</file>

<file path=customXml/_rels/item474.xml.rels><?xml version="1.0" encoding="UTF-8" standalone="yes"?>
<Relationships xmlns="http://schemas.openxmlformats.org/package/2006/relationships"><Relationship Id="rId1" Type="http://schemas.openxmlformats.org/officeDocument/2006/relationships/customXmlProps" Target="itemProps474.xml"/></Relationships>
</file>

<file path=customXml/_rels/item475.xml.rels><?xml version="1.0" encoding="UTF-8" standalone="yes"?>
<Relationships xmlns="http://schemas.openxmlformats.org/package/2006/relationships"><Relationship Id="rId1" Type="http://schemas.openxmlformats.org/officeDocument/2006/relationships/customXmlProps" Target="itemProps475.xml"/></Relationships>
</file>

<file path=customXml/_rels/item476.xml.rels><?xml version="1.0" encoding="UTF-8" standalone="yes"?>
<Relationships xmlns="http://schemas.openxmlformats.org/package/2006/relationships"><Relationship Id="rId1" Type="http://schemas.openxmlformats.org/officeDocument/2006/relationships/customXmlProps" Target="itemProps476.xml"/></Relationships>
</file>

<file path=customXml/_rels/item477.xml.rels><?xml version="1.0" encoding="UTF-8" standalone="yes"?>
<Relationships xmlns="http://schemas.openxmlformats.org/package/2006/relationships"><Relationship Id="rId1" Type="http://schemas.openxmlformats.org/officeDocument/2006/relationships/customXmlProps" Target="itemProps477.xml"/></Relationships>
</file>

<file path=customXml/_rels/item478.xml.rels><?xml version="1.0" encoding="UTF-8" standalone="yes"?>
<Relationships xmlns="http://schemas.openxmlformats.org/package/2006/relationships"><Relationship Id="rId1" Type="http://schemas.openxmlformats.org/officeDocument/2006/relationships/customXmlProps" Target="itemProps478.xml"/></Relationships>
</file>

<file path=customXml/_rels/item479.xml.rels><?xml version="1.0" encoding="UTF-8" standalone="yes"?>
<Relationships xmlns="http://schemas.openxmlformats.org/package/2006/relationships"><Relationship Id="rId1" Type="http://schemas.openxmlformats.org/officeDocument/2006/relationships/customXmlProps" Target="itemProps479.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80.xml.rels><?xml version="1.0" encoding="UTF-8" standalone="yes"?>
<Relationships xmlns="http://schemas.openxmlformats.org/package/2006/relationships"><Relationship Id="rId1" Type="http://schemas.openxmlformats.org/officeDocument/2006/relationships/customXmlProps" Target="itemProps480.xml"/></Relationships>
</file>

<file path=customXml/_rels/item481.xml.rels><?xml version="1.0" encoding="UTF-8" standalone="yes"?>
<Relationships xmlns="http://schemas.openxmlformats.org/package/2006/relationships"><Relationship Id="rId1" Type="http://schemas.openxmlformats.org/officeDocument/2006/relationships/customXmlProps" Target="itemProps481.xml"/></Relationships>
</file>

<file path=customXml/_rels/item482.xml.rels><?xml version="1.0" encoding="UTF-8" standalone="yes"?>
<Relationships xmlns="http://schemas.openxmlformats.org/package/2006/relationships"><Relationship Id="rId1" Type="http://schemas.openxmlformats.org/officeDocument/2006/relationships/customXmlProps" Target="itemProps482.xml"/></Relationships>
</file>

<file path=customXml/_rels/item483.xml.rels><?xml version="1.0" encoding="UTF-8" standalone="yes"?>
<Relationships xmlns="http://schemas.openxmlformats.org/package/2006/relationships"><Relationship Id="rId1" Type="http://schemas.openxmlformats.org/officeDocument/2006/relationships/customXmlProps" Target="itemProps483.xml"/></Relationships>
</file>

<file path=customXml/_rels/item484.xml.rels><?xml version="1.0" encoding="UTF-8" standalone="yes"?>
<Relationships xmlns="http://schemas.openxmlformats.org/package/2006/relationships"><Relationship Id="rId1" Type="http://schemas.openxmlformats.org/officeDocument/2006/relationships/customXmlProps" Target="itemProps484.xml"/></Relationships>
</file>

<file path=customXml/_rels/item485.xml.rels><?xml version="1.0" encoding="UTF-8" standalone="yes"?>
<Relationships xmlns="http://schemas.openxmlformats.org/package/2006/relationships"><Relationship Id="rId1" Type="http://schemas.openxmlformats.org/officeDocument/2006/relationships/customXmlProps" Target="itemProps485.xml"/></Relationships>
</file>

<file path=customXml/_rels/item486.xml.rels><?xml version="1.0" encoding="UTF-8" standalone="yes"?>
<Relationships xmlns="http://schemas.openxmlformats.org/package/2006/relationships"><Relationship Id="rId1" Type="http://schemas.openxmlformats.org/officeDocument/2006/relationships/customXmlProps" Target="itemProps486.xml"/></Relationships>
</file>

<file path=customXml/_rels/item487.xml.rels><?xml version="1.0" encoding="UTF-8" standalone="yes"?>
<Relationships xmlns="http://schemas.openxmlformats.org/package/2006/relationships"><Relationship Id="rId1" Type="http://schemas.openxmlformats.org/officeDocument/2006/relationships/customXmlProps" Target="itemProps487.xml"/></Relationships>
</file>

<file path=customXml/_rels/item488.xml.rels><?xml version="1.0" encoding="UTF-8" standalone="yes"?>
<Relationships xmlns="http://schemas.openxmlformats.org/package/2006/relationships"><Relationship Id="rId1" Type="http://schemas.openxmlformats.org/officeDocument/2006/relationships/customXmlProps" Target="itemProps488.xml"/></Relationships>
</file>

<file path=customXml/_rels/item489.xml.rels><?xml version="1.0" encoding="UTF-8" standalone="yes"?>
<Relationships xmlns="http://schemas.openxmlformats.org/package/2006/relationships"><Relationship Id="rId1" Type="http://schemas.openxmlformats.org/officeDocument/2006/relationships/customXmlProps" Target="itemProps489.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490.xml.rels><?xml version="1.0" encoding="UTF-8" standalone="yes"?>
<Relationships xmlns="http://schemas.openxmlformats.org/package/2006/relationships"><Relationship Id="rId1" Type="http://schemas.openxmlformats.org/officeDocument/2006/relationships/customXmlProps" Target="itemProps490.xml"/></Relationships>
</file>

<file path=customXml/_rels/item491.xml.rels><?xml version="1.0" encoding="UTF-8" standalone="yes"?>
<Relationships xmlns="http://schemas.openxmlformats.org/package/2006/relationships"><Relationship Id="rId1" Type="http://schemas.openxmlformats.org/officeDocument/2006/relationships/customXmlProps" Target="itemProps491.xml"/></Relationships>
</file>

<file path=customXml/_rels/item492.xml.rels><?xml version="1.0" encoding="UTF-8" standalone="yes"?>
<Relationships xmlns="http://schemas.openxmlformats.org/package/2006/relationships"><Relationship Id="rId1" Type="http://schemas.openxmlformats.org/officeDocument/2006/relationships/customXmlProps" Target="itemProps492.xml"/></Relationships>
</file>

<file path=customXml/_rels/item493.xml.rels><?xml version="1.0" encoding="UTF-8" standalone="yes"?>
<Relationships xmlns="http://schemas.openxmlformats.org/package/2006/relationships"><Relationship Id="rId1" Type="http://schemas.openxmlformats.org/officeDocument/2006/relationships/customXmlProps" Target="itemProps493.xml"/></Relationships>
</file>

<file path=customXml/_rels/item494.xml.rels><?xml version="1.0" encoding="UTF-8" standalone="yes"?>
<Relationships xmlns="http://schemas.openxmlformats.org/package/2006/relationships"><Relationship Id="rId1" Type="http://schemas.openxmlformats.org/officeDocument/2006/relationships/customXmlProps" Target="itemProps494.xml"/></Relationships>
</file>

<file path=customXml/_rels/item495.xml.rels><?xml version="1.0" encoding="UTF-8" standalone="yes"?>
<Relationships xmlns="http://schemas.openxmlformats.org/package/2006/relationships"><Relationship Id="rId1" Type="http://schemas.openxmlformats.org/officeDocument/2006/relationships/customXmlProps" Target="itemProps495.xml"/></Relationships>
</file>

<file path=customXml/_rels/item496.xml.rels><?xml version="1.0" encoding="UTF-8" standalone="yes"?>
<Relationships xmlns="http://schemas.openxmlformats.org/package/2006/relationships"><Relationship Id="rId1" Type="http://schemas.openxmlformats.org/officeDocument/2006/relationships/customXmlProps" Target="itemProps496.xml"/></Relationships>
</file>

<file path=customXml/_rels/item497.xml.rels><?xml version="1.0" encoding="UTF-8" standalone="yes"?>
<Relationships xmlns="http://schemas.openxmlformats.org/package/2006/relationships"><Relationship Id="rId1" Type="http://schemas.openxmlformats.org/officeDocument/2006/relationships/customXmlProps" Target="itemProps497.xml"/></Relationships>
</file>

<file path=customXml/_rels/item498.xml.rels><?xml version="1.0" encoding="UTF-8" standalone="yes"?>
<Relationships xmlns="http://schemas.openxmlformats.org/package/2006/relationships"><Relationship Id="rId1" Type="http://schemas.openxmlformats.org/officeDocument/2006/relationships/customXmlProps" Target="itemProps498.xml"/></Relationships>
</file>

<file path=customXml/_rels/item499.xml.rels><?xml version="1.0" encoding="UTF-8" standalone="yes"?>
<Relationships xmlns="http://schemas.openxmlformats.org/package/2006/relationships"><Relationship Id="rId1" Type="http://schemas.openxmlformats.org/officeDocument/2006/relationships/customXmlProps" Target="itemProps49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00.xml.rels><?xml version="1.0" encoding="UTF-8" standalone="yes"?>
<Relationships xmlns="http://schemas.openxmlformats.org/package/2006/relationships"><Relationship Id="rId1" Type="http://schemas.openxmlformats.org/officeDocument/2006/relationships/customXmlProps" Target="itemProps500.xml"/></Relationships>
</file>

<file path=customXml/_rels/item501.xml.rels><?xml version="1.0" encoding="UTF-8" standalone="yes"?>
<Relationships xmlns="http://schemas.openxmlformats.org/package/2006/relationships"><Relationship Id="rId1" Type="http://schemas.openxmlformats.org/officeDocument/2006/relationships/customXmlProps" Target="itemProps501.xml"/></Relationships>
</file>

<file path=customXml/_rels/item502.xml.rels><?xml version="1.0" encoding="UTF-8" standalone="yes"?>
<Relationships xmlns="http://schemas.openxmlformats.org/package/2006/relationships"><Relationship Id="rId1" Type="http://schemas.openxmlformats.org/officeDocument/2006/relationships/customXmlProps" Target="itemProps502.xml"/></Relationships>
</file>

<file path=customXml/_rels/item503.xml.rels><?xml version="1.0" encoding="UTF-8" standalone="yes"?>
<Relationships xmlns="http://schemas.openxmlformats.org/package/2006/relationships"><Relationship Id="rId1" Type="http://schemas.openxmlformats.org/officeDocument/2006/relationships/customXmlProps" Target="itemProps503.xml"/></Relationships>
</file>

<file path=customXml/_rels/item504.xml.rels><?xml version="1.0" encoding="UTF-8" standalone="yes"?>
<Relationships xmlns="http://schemas.openxmlformats.org/package/2006/relationships"><Relationship Id="rId1" Type="http://schemas.openxmlformats.org/officeDocument/2006/relationships/customXmlProps" Target="itemProps504.xml"/></Relationships>
</file>

<file path=customXml/_rels/item505.xml.rels><?xml version="1.0" encoding="UTF-8" standalone="yes"?>
<Relationships xmlns="http://schemas.openxmlformats.org/package/2006/relationships"><Relationship Id="rId1" Type="http://schemas.openxmlformats.org/officeDocument/2006/relationships/customXmlProps" Target="itemProps505.xml"/></Relationships>
</file>

<file path=customXml/_rels/item506.xml.rels><?xml version="1.0" encoding="UTF-8" standalone="yes"?>
<Relationships xmlns="http://schemas.openxmlformats.org/package/2006/relationships"><Relationship Id="rId1" Type="http://schemas.openxmlformats.org/officeDocument/2006/relationships/customXmlProps" Target="itemProps506.xml"/></Relationships>
</file>

<file path=customXml/_rels/item507.xml.rels><?xml version="1.0" encoding="UTF-8" standalone="yes"?>
<Relationships xmlns="http://schemas.openxmlformats.org/package/2006/relationships"><Relationship Id="rId1" Type="http://schemas.openxmlformats.org/officeDocument/2006/relationships/customXmlProps" Target="itemProps507.xml"/></Relationships>
</file>

<file path=customXml/_rels/item508.xml.rels><?xml version="1.0" encoding="UTF-8" standalone="yes"?>
<Relationships xmlns="http://schemas.openxmlformats.org/package/2006/relationships"><Relationship Id="rId1" Type="http://schemas.openxmlformats.org/officeDocument/2006/relationships/customXmlProps" Target="itemProps508.xml"/></Relationships>
</file>

<file path=customXml/_rels/item509.xml.rels><?xml version="1.0" encoding="UTF-8" standalone="yes"?>
<Relationships xmlns="http://schemas.openxmlformats.org/package/2006/relationships"><Relationship Id="rId1" Type="http://schemas.openxmlformats.org/officeDocument/2006/relationships/customXmlProps" Target="itemProps509.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10.xml.rels><?xml version="1.0" encoding="UTF-8" standalone="yes"?>
<Relationships xmlns="http://schemas.openxmlformats.org/package/2006/relationships"><Relationship Id="rId1" Type="http://schemas.openxmlformats.org/officeDocument/2006/relationships/customXmlProps" Target="itemProps510.xml"/></Relationships>
</file>

<file path=customXml/_rels/item511.xml.rels><?xml version="1.0" encoding="UTF-8" standalone="yes"?>
<Relationships xmlns="http://schemas.openxmlformats.org/package/2006/relationships"><Relationship Id="rId1" Type="http://schemas.openxmlformats.org/officeDocument/2006/relationships/customXmlProps" Target="itemProps511.xml"/></Relationships>
</file>

<file path=customXml/_rels/item512.xml.rels><?xml version="1.0" encoding="UTF-8" standalone="yes"?>
<Relationships xmlns="http://schemas.openxmlformats.org/package/2006/relationships"><Relationship Id="rId1" Type="http://schemas.openxmlformats.org/officeDocument/2006/relationships/customXmlProps" Target="itemProps512.xml"/></Relationships>
</file>

<file path=customXml/_rels/item513.xml.rels><?xml version="1.0" encoding="UTF-8" standalone="yes"?>
<Relationships xmlns="http://schemas.openxmlformats.org/package/2006/relationships"><Relationship Id="rId1" Type="http://schemas.openxmlformats.org/officeDocument/2006/relationships/customXmlProps" Target="itemProps513.xml"/></Relationships>
</file>

<file path=customXml/_rels/item514.xml.rels><?xml version="1.0" encoding="UTF-8" standalone="yes"?>
<Relationships xmlns="http://schemas.openxmlformats.org/package/2006/relationships"><Relationship Id="rId1" Type="http://schemas.openxmlformats.org/officeDocument/2006/relationships/customXmlProps" Target="itemProps514.xml"/></Relationships>
</file>

<file path=customXml/_rels/item515.xml.rels><?xml version="1.0" encoding="UTF-8" standalone="yes"?>
<Relationships xmlns="http://schemas.openxmlformats.org/package/2006/relationships"><Relationship Id="rId1" Type="http://schemas.openxmlformats.org/officeDocument/2006/relationships/customXmlProps" Target="itemProps515.xml"/></Relationships>
</file>

<file path=customXml/_rels/item516.xml.rels><?xml version="1.0" encoding="UTF-8" standalone="yes"?>
<Relationships xmlns="http://schemas.openxmlformats.org/package/2006/relationships"><Relationship Id="rId1" Type="http://schemas.openxmlformats.org/officeDocument/2006/relationships/customXmlProps" Target="itemProps516.xml"/></Relationships>
</file>

<file path=customXml/_rels/item517.xml.rels><?xml version="1.0" encoding="UTF-8" standalone="yes"?>
<Relationships xmlns="http://schemas.openxmlformats.org/package/2006/relationships"><Relationship Id="rId1" Type="http://schemas.openxmlformats.org/officeDocument/2006/relationships/customXmlProps" Target="itemProps517.xml"/></Relationships>
</file>

<file path=customXml/_rels/item518.xml.rels><?xml version="1.0" encoding="UTF-8" standalone="yes"?>
<Relationships xmlns="http://schemas.openxmlformats.org/package/2006/relationships"><Relationship Id="rId1" Type="http://schemas.openxmlformats.org/officeDocument/2006/relationships/customXmlProps" Target="itemProps518.xml"/></Relationships>
</file>

<file path=customXml/_rels/item519.xml.rels><?xml version="1.0" encoding="UTF-8" standalone="yes"?>
<Relationships xmlns="http://schemas.openxmlformats.org/package/2006/relationships"><Relationship Id="rId1" Type="http://schemas.openxmlformats.org/officeDocument/2006/relationships/customXmlProps" Target="itemProps519.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20.xml.rels><?xml version="1.0" encoding="UTF-8" standalone="yes"?>
<Relationships xmlns="http://schemas.openxmlformats.org/package/2006/relationships"><Relationship Id="rId1" Type="http://schemas.openxmlformats.org/officeDocument/2006/relationships/customXmlProps" Target="itemProps520.xml"/></Relationships>
</file>

<file path=customXml/_rels/item521.xml.rels><?xml version="1.0" encoding="UTF-8" standalone="yes"?>
<Relationships xmlns="http://schemas.openxmlformats.org/package/2006/relationships"><Relationship Id="rId1" Type="http://schemas.openxmlformats.org/officeDocument/2006/relationships/customXmlProps" Target="itemProps521.xml"/></Relationships>
</file>

<file path=customXml/_rels/item522.xml.rels><?xml version="1.0" encoding="UTF-8" standalone="yes"?>
<Relationships xmlns="http://schemas.openxmlformats.org/package/2006/relationships"><Relationship Id="rId1" Type="http://schemas.openxmlformats.org/officeDocument/2006/relationships/customXmlProps" Target="itemProps522.xml"/></Relationships>
</file>

<file path=customXml/_rels/item523.xml.rels><?xml version="1.0" encoding="UTF-8" standalone="yes"?>
<Relationships xmlns="http://schemas.openxmlformats.org/package/2006/relationships"><Relationship Id="rId1" Type="http://schemas.openxmlformats.org/officeDocument/2006/relationships/customXmlProps" Target="itemProps523.xml"/></Relationships>
</file>

<file path=customXml/_rels/item524.xml.rels><?xml version="1.0" encoding="UTF-8" standalone="yes"?>
<Relationships xmlns="http://schemas.openxmlformats.org/package/2006/relationships"><Relationship Id="rId1" Type="http://schemas.openxmlformats.org/officeDocument/2006/relationships/customXmlProps" Target="itemProps524.xml"/></Relationships>
</file>

<file path=customXml/_rels/item525.xml.rels><?xml version="1.0" encoding="UTF-8" standalone="yes"?>
<Relationships xmlns="http://schemas.openxmlformats.org/package/2006/relationships"><Relationship Id="rId1" Type="http://schemas.openxmlformats.org/officeDocument/2006/relationships/customXmlProps" Target="itemProps525.xml"/></Relationships>
</file>

<file path=customXml/_rels/item526.xml.rels><?xml version="1.0" encoding="UTF-8" standalone="yes"?>
<Relationships xmlns="http://schemas.openxmlformats.org/package/2006/relationships"><Relationship Id="rId1" Type="http://schemas.openxmlformats.org/officeDocument/2006/relationships/customXmlProps" Target="itemProps526.xml"/></Relationships>
</file>

<file path=customXml/_rels/item527.xml.rels><?xml version="1.0" encoding="UTF-8" standalone="yes"?>
<Relationships xmlns="http://schemas.openxmlformats.org/package/2006/relationships"><Relationship Id="rId1" Type="http://schemas.openxmlformats.org/officeDocument/2006/relationships/customXmlProps" Target="itemProps527.xml"/></Relationships>
</file>

<file path=customXml/_rels/item528.xml.rels><?xml version="1.0" encoding="UTF-8" standalone="yes"?>
<Relationships xmlns="http://schemas.openxmlformats.org/package/2006/relationships"><Relationship Id="rId1" Type="http://schemas.openxmlformats.org/officeDocument/2006/relationships/customXmlProps" Target="itemProps528.xml"/></Relationships>
</file>

<file path=customXml/_rels/item529.xml.rels><?xml version="1.0" encoding="UTF-8" standalone="yes"?>
<Relationships xmlns="http://schemas.openxmlformats.org/package/2006/relationships"><Relationship Id="rId1" Type="http://schemas.openxmlformats.org/officeDocument/2006/relationships/customXmlProps" Target="itemProps529.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30.xml.rels><?xml version="1.0" encoding="UTF-8" standalone="yes"?>
<Relationships xmlns="http://schemas.openxmlformats.org/package/2006/relationships"><Relationship Id="rId1" Type="http://schemas.openxmlformats.org/officeDocument/2006/relationships/customXmlProps" Target="itemProps530.xml"/></Relationships>
</file>

<file path=customXml/_rels/item531.xml.rels><?xml version="1.0" encoding="UTF-8" standalone="yes"?>
<Relationships xmlns="http://schemas.openxmlformats.org/package/2006/relationships"><Relationship Id="rId1" Type="http://schemas.openxmlformats.org/officeDocument/2006/relationships/customXmlProps" Target="itemProps531.xml"/></Relationships>
</file>

<file path=customXml/_rels/item532.xml.rels><?xml version="1.0" encoding="UTF-8" standalone="yes"?>
<Relationships xmlns="http://schemas.openxmlformats.org/package/2006/relationships"><Relationship Id="rId1" Type="http://schemas.openxmlformats.org/officeDocument/2006/relationships/customXmlProps" Target="itemProps532.xml"/></Relationships>
</file>

<file path=customXml/_rels/item533.xml.rels><?xml version="1.0" encoding="UTF-8" standalone="yes"?>
<Relationships xmlns="http://schemas.openxmlformats.org/package/2006/relationships"><Relationship Id="rId1" Type="http://schemas.openxmlformats.org/officeDocument/2006/relationships/customXmlProps" Target="itemProps533.xml"/></Relationships>
</file>

<file path=customXml/_rels/item534.xml.rels><?xml version="1.0" encoding="UTF-8" standalone="yes"?>
<Relationships xmlns="http://schemas.openxmlformats.org/package/2006/relationships"><Relationship Id="rId1" Type="http://schemas.openxmlformats.org/officeDocument/2006/relationships/customXmlProps" Target="itemProps534.xml"/></Relationships>
</file>

<file path=customXml/_rels/item535.xml.rels><?xml version="1.0" encoding="UTF-8" standalone="yes"?>
<Relationships xmlns="http://schemas.openxmlformats.org/package/2006/relationships"><Relationship Id="rId1" Type="http://schemas.openxmlformats.org/officeDocument/2006/relationships/customXmlProps" Target="itemProps535.xml"/></Relationships>
</file>

<file path=customXml/_rels/item536.xml.rels><?xml version="1.0" encoding="UTF-8" standalone="yes"?>
<Relationships xmlns="http://schemas.openxmlformats.org/package/2006/relationships"><Relationship Id="rId1" Type="http://schemas.openxmlformats.org/officeDocument/2006/relationships/customXmlProps" Target="itemProps536.xml"/></Relationships>
</file>

<file path=customXml/_rels/item537.xml.rels><?xml version="1.0" encoding="UTF-8" standalone="yes"?>
<Relationships xmlns="http://schemas.openxmlformats.org/package/2006/relationships"><Relationship Id="rId1" Type="http://schemas.openxmlformats.org/officeDocument/2006/relationships/customXmlProps" Target="itemProps537.xml"/></Relationships>
</file>

<file path=customXml/_rels/item538.xml.rels><?xml version="1.0" encoding="UTF-8" standalone="yes"?>
<Relationships xmlns="http://schemas.openxmlformats.org/package/2006/relationships"><Relationship Id="rId1" Type="http://schemas.openxmlformats.org/officeDocument/2006/relationships/customXmlProps" Target="itemProps538.xml"/></Relationships>
</file>

<file path=customXml/_rels/item539.xml.rels><?xml version="1.0" encoding="UTF-8" standalone="yes"?>
<Relationships xmlns="http://schemas.openxmlformats.org/package/2006/relationships"><Relationship Id="rId1" Type="http://schemas.openxmlformats.org/officeDocument/2006/relationships/customXmlProps" Target="itemProps539.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40.xml.rels><?xml version="1.0" encoding="UTF-8" standalone="yes"?>
<Relationships xmlns="http://schemas.openxmlformats.org/package/2006/relationships"><Relationship Id="rId1" Type="http://schemas.openxmlformats.org/officeDocument/2006/relationships/customXmlProps" Target="itemProps540.xml"/></Relationships>
</file>

<file path=customXml/_rels/item541.xml.rels><?xml version="1.0" encoding="UTF-8" standalone="yes"?>
<Relationships xmlns="http://schemas.openxmlformats.org/package/2006/relationships"><Relationship Id="rId1" Type="http://schemas.openxmlformats.org/officeDocument/2006/relationships/customXmlProps" Target="itemProps541.xml"/></Relationships>
</file>

<file path=customXml/_rels/item542.xml.rels><?xml version="1.0" encoding="UTF-8" standalone="yes"?>
<Relationships xmlns="http://schemas.openxmlformats.org/package/2006/relationships"><Relationship Id="rId1" Type="http://schemas.openxmlformats.org/officeDocument/2006/relationships/customXmlProps" Target="itemProps542.xml"/></Relationships>
</file>

<file path=customXml/_rels/item543.xml.rels><?xml version="1.0" encoding="UTF-8" standalone="yes"?>
<Relationships xmlns="http://schemas.openxmlformats.org/package/2006/relationships"><Relationship Id="rId1" Type="http://schemas.openxmlformats.org/officeDocument/2006/relationships/customXmlProps" Target="itemProps543.xml"/></Relationships>
</file>

<file path=customXml/_rels/item544.xml.rels><?xml version="1.0" encoding="UTF-8" standalone="yes"?>
<Relationships xmlns="http://schemas.openxmlformats.org/package/2006/relationships"><Relationship Id="rId1" Type="http://schemas.openxmlformats.org/officeDocument/2006/relationships/customXmlProps" Target="itemProps544.xml"/></Relationships>
</file>

<file path=customXml/_rels/item545.xml.rels><?xml version="1.0" encoding="UTF-8" standalone="yes"?>
<Relationships xmlns="http://schemas.openxmlformats.org/package/2006/relationships"><Relationship Id="rId1" Type="http://schemas.openxmlformats.org/officeDocument/2006/relationships/customXmlProps" Target="itemProps545.xml"/></Relationships>
</file>

<file path=customXml/_rels/item546.xml.rels><?xml version="1.0" encoding="UTF-8" standalone="yes"?>
<Relationships xmlns="http://schemas.openxmlformats.org/package/2006/relationships"><Relationship Id="rId1" Type="http://schemas.openxmlformats.org/officeDocument/2006/relationships/customXmlProps" Target="itemProps546.xml"/></Relationships>
</file>

<file path=customXml/_rels/item547.xml.rels><?xml version="1.0" encoding="UTF-8" standalone="yes"?>
<Relationships xmlns="http://schemas.openxmlformats.org/package/2006/relationships"><Relationship Id="rId1" Type="http://schemas.openxmlformats.org/officeDocument/2006/relationships/customXmlProps" Target="itemProps547.xml"/></Relationships>
</file>

<file path=customXml/_rels/item548.xml.rels><?xml version="1.0" encoding="UTF-8" standalone="yes"?>
<Relationships xmlns="http://schemas.openxmlformats.org/package/2006/relationships"><Relationship Id="rId1" Type="http://schemas.openxmlformats.org/officeDocument/2006/relationships/customXmlProps" Target="itemProps548.xml"/></Relationships>
</file>

<file path=customXml/_rels/item549.xml.rels><?xml version="1.0" encoding="UTF-8" standalone="yes"?>
<Relationships xmlns="http://schemas.openxmlformats.org/package/2006/relationships"><Relationship Id="rId1" Type="http://schemas.openxmlformats.org/officeDocument/2006/relationships/customXmlProps" Target="itemProps549.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50.xml.rels><?xml version="1.0" encoding="UTF-8" standalone="yes"?>
<Relationships xmlns="http://schemas.openxmlformats.org/package/2006/relationships"><Relationship Id="rId1" Type="http://schemas.openxmlformats.org/officeDocument/2006/relationships/customXmlProps" Target="itemProps550.xml"/></Relationships>
</file>

<file path=customXml/_rels/item551.xml.rels><?xml version="1.0" encoding="UTF-8" standalone="yes"?>
<Relationships xmlns="http://schemas.openxmlformats.org/package/2006/relationships"><Relationship Id="rId1" Type="http://schemas.openxmlformats.org/officeDocument/2006/relationships/customXmlProps" Target="itemProps551.xml"/></Relationships>
</file>

<file path=customXml/_rels/item552.xml.rels><?xml version="1.0" encoding="UTF-8" standalone="yes"?>
<Relationships xmlns="http://schemas.openxmlformats.org/package/2006/relationships"><Relationship Id="rId1" Type="http://schemas.openxmlformats.org/officeDocument/2006/relationships/customXmlProps" Target="itemProps552.xml"/></Relationships>
</file>

<file path=customXml/_rels/item553.xml.rels><?xml version="1.0" encoding="UTF-8" standalone="yes"?>
<Relationships xmlns="http://schemas.openxmlformats.org/package/2006/relationships"><Relationship Id="rId1" Type="http://schemas.openxmlformats.org/officeDocument/2006/relationships/customXmlProps" Target="itemProps553.xml"/></Relationships>
</file>

<file path=customXml/_rels/item554.xml.rels><?xml version="1.0" encoding="UTF-8" standalone="yes"?>
<Relationships xmlns="http://schemas.openxmlformats.org/package/2006/relationships"><Relationship Id="rId1" Type="http://schemas.openxmlformats.org/officeDocument/2006/relationships/customXmlProps" Target="itemProps554.xml"/></Relationships>
</file>

<file path=customXml/_rels/item555.xml.rels><?xml version="1.0" encoding="UTF-8" standalone="yes"?>
<Relationships xmlns="http://schemas.openxmlformats.org/package/2006/relationships"><Relationship Id="rId1" Type="http://schemas.openxmlformats.org/officeDocument/2006/relationships/customXmlProps" Target="itemProps555.xml"/></Relationships>
</file>

<file path=customXml/_rels/item556.xml.rels><?xml version="1.0" encoding="UTF-8" standalone="yes"?>
<Relationships xmlns="http://schemas.openxmlformats.org/package/2006/relationships"><Relationship Id="rId1" Type="http://schemas.openxmlformats.org/officeDocument/2006/relationships/customXmlProps" Target="itemProps556.xml"/></Relationships>
</file>

<file path=customXml/_rels/item557.xml.rels><?xml version="1.0" encoding="UTF-8" standalone="yes"?>
<Relationships xmlns="http://schemas.openxmlformats.org/package/2006/relationships"><Relationship Id="rId1" Type="http://schemas.openxmlformats.org/officeDocument/2006/relationships/customXmlProps" Target="itemProps557.xml"/></Relationships>
</file>

<file path=customXml/_rels/item558.xml.rels><?xml version="1.0" encoding="UTF-8" standalone="yes"?>
<Relationships xmlns="http://schemas.openxmlformats.org/package/2006/relationships"><Relationship Id="rId1" Type="http://schemas.openxmlformats.org/officeDocument/2006/relationships/customXmlProps" Target="itemProps558.xml"/></Relationships>
</file>

<file path=customXml/_rels/item559.xml.rels><?xml version="1.0" encoding="UTF-8" standalone="yes"?>
<Relationships xmlns="http://schemas.openxmlformats.org/package/2006/relationships"><Relationship Id="rId1" Type="http://schemas.openxmlformats.org/officeDocument/2006/relationships/customXmlProps" Target="itemProps559.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60.xml.rels><?xml version="1.0" encoding="UTF-8" standalone="yes"?>
<Relationships xmlns="http://schemas.openxmlformats.org/package/2006/relationships"><Relationship Id="rId1" Type="http://schemas.openxmlformats.org/officeDocument/2006/relationships/customXmlProps" Target="itemProps560.xml"/></Relationships>
</file>

<file path=customXml/_rels/item561.xml.rels><?xml version="1.0" encoding="UTF-8" standalone="yes"?>
<Relationships xmlns="http://schemas.openxmlformats.org/package/2006/relationships"><Relationship Id="rId1" Type="http://schemas.openxmlformats.org/officeDocument/2006/relationships/customXmlProps" Target="itemProps561.xml"/></Relationships>
</file>

<file path=customXml/_rels/item562.xml.rels><?xml version="1.0" encoding="UTF-8" standalone="yes"?>
<Relationships xmlns="http://schemas.openxmlformats.org/package/2006/relationships"><Relationship Id="rId1" Type="http://schemas.openxmlformats.org/officeDocument/2006/relationships/customXmlProps" Target="itemProps562.xml"/></Relationships>
</file>

<file path=customXml/_rels/item563.xml.rels><?xml version="1.0" encoding="UTF-8" standalone="yes"?>
<Relationships xmlns="http://schemas.openxmlformats.org/package/2006/relationships"><Relationship Id="rId1" Type="http://schemas.openxmlformats.org/officeDocument/2006/relationships/customXmlProps" Target="itemProps563.xml"/></Relationships>
</file>

<file path=customXml/_rels/item564.xml.rels><?xml version="1.0" encoding="UTF-8" standalone="yes"?>
<Relationships xmlns="http://schemas.openxmlformats.org/package/2006/relationships"><Relationship Id="rId1" Type="http://schemas.openxmlformats.org/officeDocument/2006/relationships/customXmlProps" Target="itemProps564.xml"/></Relationships>
</file>

<file path=customXml/_rels/item565.xml.rels><?xml version="1.0" encoding="UTF-8" standalone="yes"?>
<Relationships xmlns="http://schemas.openxmlformats.org/package/2006/relationships"><Relationship Id="rId1" Type="http://schemas.openxmlformats.org/officeDocument/2006/relationships/customXmlProps" Target="itemProps565.xml"/></Relationships>
</file>

<file path=customXml/_rels/item566.xml.rels><?xml version="1.0" encoding="UTF-8" standalone="yes"?>
<Relationships xmlns="http://schemas.openxmlformats.org/package/2006/relationships"><Relationship Id="rId1" Type="http://schemas.openxmlformats.org/officeDocument/2006/relationships/customXmlProps" Target="itemProps566.xml"/></Relationships>
</file>

<file path=customXml/_rels/item567.xml.rels><?xml version="1.0" encoding="UTF-8" standalone="yes"?>
<Relationships xmlns="http://schemas.openxmlformats.org/package/2006/relationships"><Relationship Id="rId1" Type="http://schemas.openxmlformats.org/officeDocument/2006/relationships/customXmlProps" Target="itemProps567.xml"/></Relationships>
</file>

<file path=customXml/_rels/item568.xml.rels><?xml version="1.0" encoding="UTF-8" standalone="yes"?>
<Relationships xmlns="http://schemas.openxmlformats.org/package/2006/relationships"><Relationship Id="rId1" Type="http://schemas.openxmlformats.org/officeDocument/2006/relationships/customXmlProps" Target="itemProps568.xml"/></Relationships>
</file>

<file path=customXml/_rels/item569.xml.rels><?xml version="1.0" encoding="UTF-8" standalone="yes"?>
<Relationships xmlns="http://schemas.openxmlformats.org/package/2006/relationships"><Relationship Id="rId1" Type="http://schemas.openxmlformats.org/officeDocument/2006/relationships/customXmlProps" Target="itemProps569.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70.xml.rels><?xml version="1.0" encoding="UTF-8" standalone="yes"?>
<Relationships xmlns="http://schemas.openxmlformats.org/package/2006/relationships"><Relationship Id="rId1" Type="http://schemas.openxmlformats.org/officeDocument/2006/relationships/customXmlProps" Target="itemProps570.xml"/></Relationships>
</file>

<file path=customXml/_rels/item571.xml.rels><?xml version="1.0" encoding="UTF-8" standalone="yes"?>
<Relationships xmlns="http://schemas.openxmlformats.org/package/2006/relationships"><Relationship Id="rId1" Type="http://schemas.openxmlformats.org/officeDocument/2006/relationships/customXmlProps" Target="itemProps571.xml"/></Relationships>
</file>

<file path=customXml/_rels/item572.xml.rels><?xml version="1.0" encoding="UTF-8" standalone="yes"?>
<Relationships xmlns="http://schemas.openxmlformats.org/package/2006/relationships"><Relationship Id="rId1" Type="http://schemas.openxmlformats.org/officeDocument/2006/relationships/customXmlProps" Target="itemProps572.xml"/></Relationships>
</file>

<file path=customXml/_rels/item573.xml.rels><?xml version="1.0" encoding="UTF-8" standalone="yes"?>
<Relationships xmlns="http://schemas.openxmlformats.org/package/2006/relationships"><Relationship Id="rId1" Type="http://schemas.openxmlformats.org/officeDocument/2006/relationships/customXmlProps" Target="itemProps573.xml"/></Relationships>
</file>

<file path=customXml/_rels/item574.xml.rels><?xml version="1.0" encoding="UTF-8" standalone="yes"?>
<Relationships xmlns="http://schemas.openxmlformats.org/package/2006/relationships"><Relationship Id="rId1" Type="http://schemas.openxmlformats.org/officeDocument/2006/relationships/customXmlProps" Target="itemProps574.xml"/></Relationships>
</file>

<file path=customXml/_rels/item575.xml.rels><?xml version="1.0" encoding="UTF-8" standalone="yes"?>
<Relationships xmlns="http://schemas.openxmlformats.org/package/2006/relationships"><Relationship Id="rId1" Type="http://schemas.openxmlformats.org/officeDocument/2006/relationships/customXmlProps" Target="itemProps575.xml"/></Relationships>
</file>

<file path=customXml/_rels/item576.xml.rels><?xml version="1.0" encoding="UTF-8" standalone="yes"?>
<Relationships xmlns="http://schemas.openxmlformats.org/package/2006/relationships"><Relationship Id="rId1" Type="http://schemas.openxmlformats.org/officeDocument/2006/relationships/customXmlProps" Target="itemProps576.xml"/></Relationships>
</file>

<file path=customXml/_rels/item577.xml.rels><?xml version="1.0" encoding="UTF-8" standalone="yes"?>
<Relationships xmlns="http://schemas.openxmlformats.org/package/2006/relationships"><Relationship Id="rId1" Type="http://schemas.openxmlformats.org/officeDocument/2006/relationships/customXmlProps" Target="itemProps577.xml"/></Relationships>
</file>

<file path=customXml/_rels/item578.xml.rels><?xml version="1.0" encoding="UTF-8" standalone="yes"?>
<Relationships xmlns="http://schemas.openxmlformats.org/package/2006/relationships"><Relationship Id="rId1" Type="http://schemas.openxmlformats.org/officeDocument/2006/relationships/customXmlProps" Target="itemProps578.xml"/></Relationships>
</file>

<file path=customXml/_rels/item579.xml.rels><?xml version="1.0" encoding="UTF-8" standalone="yes"?>
<Relationships xmlns="http://schemas.openxmlformats.org/package/2006/relationships"><Relationship Id="rId1" Type="http://schemas.openxmlformats.org/officeDocument/2006/relationships/customXmlProps" Target="itemProps579.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80.xml.rels><?xml version="1.0" encoding="UTF-8" standalone="yes"?>
<Relationships xmlns="http://schemas.openxmlformats.org/package/2006/relationships"><Relationship Id="rId1" Type="http://schemas.openxmlformats.org/officeDocument/2006/relationships/customXmlProps" Target="itemProps580.xml"/></Relationships>
</file>

<file path=customXml/_rels/item581.xml.rels><?xml version="1.0" encoding="UTF-8" standalone="yes"?>
<Relationships xmlns="http://schemas.openxmlformats.org/package/2006/relationships"><Relationship Id="rId1" Type="http://schemas.openxmlformats.org/officeDocument/2006/relationships/customXmlProps" Target="itemProps581.xml"/></Relationships>
</file>

<file path=customXml/_rels/item582.xml.rels><?xml version="1.0" encoding="UTF-8" standalone="yes"?>
<Relationships xmlns="http://schemas.openxmlformats.org/package/2006/relationships"><Relationship Id="rId1" Type="http://schemas.openxmlformats.org/officeDocument/2006/relationships/customXmlProps" Target="itemProps582.xml"/></Relationships>
</file>

<file path=customXml/_rels/item583.xml.rels><?xml version="1.0" encoding="UTF-8" standalone="yes"?>
<Relationships xmlns="http://schemas.openxmlformats.org/package/2006/relationships"><Relationship Id="rId1" Type="http://schemas.openxmlformats.org/officeDocument/2006/relationships/customXmlProps" Target="itemProps583.xml"/></Relationships>
</file>

<file path=customXml/_rels/item584.xml.rels><?xml version="1.0" encoding="UTF-8" standalone="yes"?>
<Relationships xmlns="http://schemas.openxmlformats.org/package/2006/relationships"><Relationship Id="rId1" Type="http://schemas.openxmlformats.org/officeDocument/2006/relationships/customXmlProps" Target="itemProps584.xml"/></Relationships>
</file>

<file path=customXml/_rels/item585.xml.rels><?xml version="1.0" encoding="UTF-8" standalone="yes"?>
<Relationships xmlns="http://schemas.openxmlformats.org/package/2006/relationships"><Relationship Id="rId1" Type="http://schemas.openxmlformats.org/officeDocument/2006/relationships/customXmlProps" Target="itemProps585.xml"/></Relationships>
</file>

<file path=customXml/_rels/item586.xml.rels><?xml version="1.0" encoding="UTF-8" standalone="yes"?>
<Relationships xmlns="http://schemas.openxmlformats.org/package/2006/relationships"><Relationship Id="rId1" Type="http://schemas.openxmlformats.org/officeDocument/2006/relationships/customXmlProps" Target="itemProps586.xml"/></Relationships>
</file>

<file path=customXml/_rels/item587.xml.rels><?xml version="1.0" encoding="UTF-8" standalone="yes"?>
<Relationships xmlns="http://schemas.openxmlformats.org/package/2006/relationships"><Relationship Id="rId1" Type="http://schemas.openxmlformats.org/officeDocument/2006/relationships/customXmlProps" Target="itemProps587.xml"/></Relationships>
</file>

<file path=customXml/_rels/item588.xml.rels><?xml version="1.0" encoding="UTF-8" standalone="yes"?>
<Relationships xmlns="http://schemas.openxmlformats.org/package/2006/relationships"><Relationship Id="rId1" Type="http://schemas.openxmlformats.org/officeDocument/2006/relationships/customXmlProps" Target="itemProps588.xml"/></Relationships>
</file>

<file path=customXml/_rels/item589.xml.rels><?xml version="1.0" encoding="UTF-8" standalone="yes"?>
<Relationships xmlns="http://schemas.openxmlformats.org/package/2006/relationships"><Relationship Id="rId1" Type="http://schemas.openxmlformats.org/officeDocument/2006/relationships/customXmlProps" Target="itemProps589.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590.xml.rels><?xml version="1.0" encoding="UTF-8" standalone="yes"?>
<Relationships xmlns="http://schemas.openxmlformats.org/package/2006/relationships"><Relationship Id="rId1" Type="http://schemas.openxmlformats.org/officeDocument/2006/relationships/customXmlProps" Target="itemProps590.xml"/></Relationships>
</file>

<file path=customXml/_rels/item591.xml.rels><?xml version="1.0" encoding="UTF-8" standalone="yes"?>
<Relationships xmlns="http://schemas.openxmlformats.org/package/2006/relationships"><Relationship Id="rId1" Type="http://schemas.openxmlformats.org/officeDocument/2006/relationships/customXmlProps" Target="itemProps591.xml"/></Relationships>
</file>

<file path=customXml/_rels/item592.xml.rels><?xml version="1.0" encoding="UTF-8" standalone="yes"?>
<Relationships xmlns="http://schemas.openxmlformats.org/package/2006/relationships"><Relationship Id="rId1" Type="http://schemas.openxmlformats.org/officeDocument/2006/relationships/customXmlProps" Target="itemProps592.xml"/></Relationships>
</file>

<file path=customXml/_rels/item593.xml.rels><?xml version="1.0" encoding="UTF-8" standalone="yes"?>
<Relationships xmlns="http://schemas.openxmlformats.org/package/2006/relationships"><Relationship Id="rId1" Type="http://schemas.openxmlformats.org/officeDocument/2006/relationships/customXmlProps" Target="itemProps593.xml"/></Relationships>
</file>

<file path=customXml/_rels/item594.xml.rels><?xml version="1.0" encoding="UTF-8" standalone="yes"?>
<Relationships xmlns="http://schemas.openxmlformats.org/package/2006/relationships"><Relationship Id="rId1" Type="http://schemas.openxmlformats.org/officeDocument/2006/relationships/customXmlProps" Target="itemProps594.xml"/></Relationships>
</file>

<file path=customXml/_rels/item595.xml.rels><?xml version="1.0" encoding="UTF-8" standalone="yes"?>
<Relationships xmlns="http://schemas.openxmlformats.org/package/2006/relationships"><Relationship Id="rId1" Type="http://schemas.openxmlformats.org/officeDocument/2006/relationships/customXmlProps" Target="itemProps595.xml"/></Relationships>
</file>

<file path=customXml/_rels/item596.xml.rels><?xml version="1.0" encoding="UTF-8" standalone="yes"?>
<Relationships xmlns="http://schemas.openxmlformats.org/package/2006/relationships"><Relationship Id="rId1" Type="http://schemas.openxmlformats.org/officeDocument/2006/relationships/customXmlProps" Target="itemProps596.xml"/></Relationships>
</file>

<file path=customXml/_rels/item597.xml.rels><?xml version="1.0" encoding="UTF-8" standalone="yes"?>
<Relationships xmlns="http://schemas.openxmlformats.org/package/2006/relationships"><Relationship Id="rId1" Type="http://schemas.openxmlformats.org/officeDocument/2006/relationships/customXmlProps" Target="itemProps597.xml"/></Relationships>
</file>

<file path=customXml/_rels/item598.xml.rels><?xml version="1.0" encoding="UTF-8" standalone="yes"?>
<Relationships xmlns="http://schemas.openxmlformats.org/package/2006/relationships"><Relationship Id="rId1" Type="http://schemas.openxmlformats.org/officeDocument/2006/relationships/customXmlProps" Target="itemProps598.xml"/></Relationships>
</file>

<file path=customXml/_rels/item599.xml.rels><?xml version="1.0" encoding="UTF-8" standalone="yes"?>
<Relationships xmlns="http://schemas.openxmlformats.org/package/2006/relationships"><Relationship Id="rId1" Type="http://schemas.openxmlformats.org/officeDocument/2006/relationships/customXmlProps" Target="itemProps59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00.xml.rels><?xml version="1.0" encoding="UTF-8" standalone="yes"?>
<Relationships xmlns="http://schemas.openxmlformats.org/package/2006/relationships"><Relationship Id="rId1" Type="http://schemas.openxmlformats.org/officeDocument/2006/relationships/customXmlProps" Target="itemProps600.xml"/></Relationships>
</file>

<file path=customXml/_rels/item601.xml.rels><?xml version="1.0" encoding="UTF-8" standalone="yes"?>
<Relationships xmlns="http://schemas.openxmlformats.org/package/2006/relationships"><Relationship Id="rId1" Type="http://schemas.openxmlformats.org/officeDocument/2006/relationships/customXmlProps" Target="itemProps601.xml"/></Relationships>
</file>

<file path=customXml/_rels/item602.xml.rels><?xml version="1.0" encoding="UTF-8" standalone="yes"?>
<Relationships xmlns="http://schemas.openxmlformats.org/package/2006/relationships"><Relationship Id="rId1" Type="http://schemas.openxmlformats.org/officeDocument/2006/relationships/customXmlProps" Target="itemProps602.xml"/></Relationships>
</file>

<file path=customXml/_rels/item603.xml.rels><?xml version="1.0" encoding="UTF-8" standalone="yes"?>
<Relationships xmlns="http://schemas.openxmlformats.org/package/2006/relationships"><Relationship Id="rId1" Type="http://schemas.openxmlformats.org/officeDocument/2006/relationships/customXmlProps" Target="itemProps603.xml"/></Relationships>
</file>

<file path=customXml/_rels/item604.xml.rels><?xml version="1.0" encoding="UTF-8" standalone="yes"?>
<Relationships xmlns="http://schemas.openxmlformats.org/package/2006/relationships"><Relationship Id="rId1" Type="http://schemas.openxmlformats.org/officeDocument/2006/relationships/customXmlProps" Target="itemProps604.xml"/></Relationships>
</file>

<file path=customXml/_rels/item605.xml.rels><?xml version="1.0" encoding="UTF-8" standalone="yes"?>
<Relationships xmlns="http://schemas.openxmlformats.org/package/2006/relationships"><Relationship Id="rId1" Type="http://schemas.openxmlformats.org/officeDocument/2006/relationships/customXmlProps" Target="itemProps605.xml"/></Relationships>
</file>

<file path=customXml/_rels/item606.xml.rels><?xml version="1.0" encoding="UTF-8" standalone="yes"?>
<Relationships xmlns="http://schemas.openxmlformats.org/package/2006/relationships"><Relationship Id="rId1" Type="http://schemas.openxmlformats.org/officeDocument/2006/relationships/customXmlProps" Target="itemProps606.xml"/></Relationships>
</file>

<file path=customXml/_rels/item607.xml.rels><?xml version="1.0" encoding="UTF-8" standalone="yes"?>
<Relationships xmlns="http://schemas.openxmlformats.org/package/2006/relationships"><Relationship Id="rId1" Type="http://schemas.openxmlformats.org/officeDocument/2006/relationships/customXmlProps" Target="itemProps607.xml"/></Relationships>
</file>

<file path=customXml/_rels/item608.xml.rels><?xml version="1.0" encoding="UTF-8" standalone="yes"?>
<Relationships xmlns="http://schemas.openxmlformats.org/package/2006/relationships"><Relationship Id="rId1" Type="http://schemas.openxmlformats.org/officeDocument/2006/relationships/customXmlProps" Target="itemProps608.xml"/></Relationships>
</file>

<file path=customXml/_rels/item609.xml.rels><?xml version="1.0" encoding="UTF-8" standalone="yes"?>
<Relationships xmlns="http://schemas.openxmlformats.org/package/2006/relationships"><Relationship Id="rId1" Type="http://schemas.openxmlformats.org/officeDocument/2006/relationships/customXmlProps" Target="itemProps609.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10.xml.rels><?xml version="1.0" encoding="UTF-8" standalone="yes"?>
<Relationships xmlns="http://schemas.openxmlformats.org/package/2006/relationships"><Relationship Id="rId1" Type="http://schemas.openxmlformats.org/officeDocument/2006/relationships/customXmlProps" Target="itemProps610.xml"/></Relationships>
</file>

<file path=customXml/_rels/item611.xml.rels><?xml version="1.0" encoding="UTF-8" standalone="yes"?>
<Relationships xmlns="http://schemas.openxmlformats.org/package/2006/relationships"><Relationship Id="rId1" Type="http://schemas.openxmlformats.org/officeDocument/2006/relationships/customXmlProps" Target="itemProps611.xml"/></Relationships>
</file>

<file path=customXml/_rels/item612.xml.rels><?xml version="1.0" encoding="UTF-8" standalone="yes"?>
<Relationships xmlns="http://schemas.openxmlformats.org/package/2006/relationships"><Relationship Id="rId1" Type="http://schemas.openxmlformats.org/officeDocument/2006/relationships/customXmlProps" Target="itemProps612.xml"/></Relationships>
</file>

<file path=customXml/_rels/item613.xml.rels><?xml version="1.0" encoding="UTF-8" standalone="yes"?>
<Relationships xmlns="http://schemas.openxmlformats.org/package/2006/relationships"><Relationship Id="rId1" Type="http://schemas.openxmlformats.org/officeDocument/2006/relationships/customXmlProps" Target="itemProps613.xml"/></Relationships>
</file>

<file path=customXml/_rels/item614.xml.rels><?xml version="1.0" encoding="UTF-8" standalone="yes"?>
<Relationships xmlns="http://schemas.openxmlformats.org/package/2006/relationships"><Relationship Id="rId1" Type="http://schemas.openxmlformats.org/officeDocument/2006/relationships/customXmlProps" Target="itemProps614.xml"/></Relationships>
</file>

<file path=customXml/_rels/item615.xml.rels><?xml version="1.0" encoding="UTF-8" standalone="yes"?>
<Relationships xmlns="http://schemas.openxmlformats.org/package/2006/relationships"><Relationship Id="rId1" Type="http://schemas.openxmlformats.org/officeDocument/2006/relationships/customXmlProps" Target="itemProps615.xml"/></Relationships>
</file>

<file path=customXml/_rels/item616.xml.rels><?xml version="1.0" encoding="UTF-8" standalone="yes"?>
<Relationships xmlns="http://schemas.openxmlformats.org/package/2006/relationships"><Relationship Id="rId1" Type="http://schemas.openxmlformats.org/officeDocument/2006/relationships/customXmlProps" Target="itemProps616.xml"/></Relationships>
</file>

<file path=customXml/_rels/item617.xml.rels><?xml version="1.0" encoding="UTF-8" standalone="yes"?>
<Relationships xmlns="http://schemas.openxmlformats.org/package/2006/relationships"><Relationship Id="rId1" Type="http://schemas.openxmlformats.org/officeDocument/2006/relationships/customXmlProps" Target="itemProps617.xml"/></Relationships>
</file>

<file path=customXml/_rels/item618.xml.rels><?xml version="1.0" encoding="UTF-8" standalone="yes"?>
<Relationships xmlns="http://schemas.openxmlformats.org/package/2006/relationships"><Relationship Id="rId1" Type="http://schemas.openxmlformats.org/officeDocument/2006/relationships/customXmlProps" Target="itemProps618.xml"/></Relationships>
</file>

<file path=customXml/_rels/item619.xml.rels><?xml version="1.0" encoding="UTF-8" standalone="yes"?>
<Relationships xmlns="http://schemas.openxmlformats.org/package/2006/relationships"><Relationship Id="rId1" Type="http://schemas.openxmlformats.org/officeDocument/2006/relationships/customXmlProps" Target="itemProps619.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20.xml.rels><?xml version="1.0" encoding="UTF-8" standalone="yes"?>
<Relationships xmlns="http://schemas.openxmlformats.org/package/2006/relationships"><Relationship Id="rId1" Type="http://schemas.openxmlformats.org/officeDocument/2006/relationships/customXmlProps" Target="itemProps620.xml"/></Relationships>
</file>

<file path=customXml/_rels/item621.xml.rels><?xml version="1.0" encoding="UTF-8" standalone="yes"?>
<Relationships xmlns="http://schemas.openxmlformats.org/package/2006/relationships"><Relationship Id="rId1" Type="http://schemas.openxmlformats.org/officeDocument/2006/relationships/customXmlProps" Target="itemProps621.xml"/></Relationships>
</file>

<file path=customXml/_rels/item622.xml.rels><?xml version="1.0" encoding="UTF-8" standalone="yes"?>
<Relationships xmlns="http://schemas.openxmlformats.org/package/2006/relationships"><Relationship Id="rId1" Type="http://schemas.openxmlformats.org/officeDocument/2006/relationships/customXmlProps" Target="itemProps622.xml"/></Relationships>
</file>

<file path=customXml/_rels/item623.xml.rels><?xml version="1.0" encoding="UTF-8" standalone="yes"?>
<Relationships xmlns="http://schemas.openxmlformats.org/package/2006/relationships"><Relationship Id="rId1" Type="http://schemas.openxmlformats.org/officeDocument/2006/relationships/customXmlProps" Target="itemProps623.xml"/></Relationships>
</file>

<file path=customXml/_rels/item624.xml.rels><?xml version="1.0" encoding="UTF-8" standalone="yes"?>
<Relationships xmlns="http://schemas.openxmlformats.org/package/2006/relationships"><Relationship Id="rId1" Type="http://schemas.openxmlformats.org/officeDocument/2006/relationships/customXmlProps" Target="itemProps624.xml"/></Relationships>
</file>

<file path=customXml/_rels/item625.xml.rels><?xml version="1.0" encoding="UTF-8" standalone="yes"?>
<Relationships xmlns="http://schemas.openxmlformats.org/package/2006/relationships"><Relationship Id="rId1" Type="http://schemas.openxmlformats.org/officeDocument/2006/relationships/customXmlProps" Target="itemProps625.xml"/></Relationships>
</file>

<file path=customXml/_rels/item626.xml.rels><?xml version="1.0" encoding="UTF-8" standalone="yes"?>
<Relationships xmlns="http://schemas.openxmlformats.org/package/2006/relationships"><Relationship Id="rId1" Type="http://schemas.openxmlformats.org/officeDocument/2006/relationships/customXmlProps" Target="itemProps626.xml"/></Relationships>
</file>

<file path=customXml/_rels/item627.xml.rels><?xml version="1.0" encoding="UTF-8" standalone="yes"?>
<Relationships xmlns="http://schemas.openxmlformats.org/package/2006/relationships"><Relationship Id="rId1" Type="http://schemas.openxmlformats.org/officeDocument/2006/relationships/customXmlProps" Target="itemProps627.xml"/></Relationships>
</file>

<file path=customXml/_rels/item628.xml.rels><?xml version="1.0" encoding="UTF-8" standalone="yes"?>
<Relationships xmlns="http://schemas.openxmlformats.org/package/2006/relationships"><Relationship Id="rId1" Type="http://schemas.openxmlformats.org/officeDocument/2006/relationships/customXmlProps" Target="itemProps628.xml"/></Relationships>
</file>

<file path=customXml/_rels/item629.xml.rels><?xml version="1.0" encoding="UTF-8" standalone="yes"?>
<Relationships xmlns="http://schemas.openxmlformats.org/package/2006/relationships"><Relationship Id="rId1" Type="http://schemas.openxmlformats.org/officeDocument/2006/relationships/customXmlProps" Target="itemProps629.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30.xml.rels><?xml version="1.0" encoding="UTF-8" standalone="yes"?>
<Relationships xmlns="http://schemas.openxmlformats.org/package/2006/relationships"><Relationship Id="rId1" Type="http://schemas.openxmlformats.org/officeDocument/2006/relationships/customXmlProps" Target="itemProps630.xml"/></Relationships>
</file>

<file path=customXml/_rels/item631.xml.rels><?xml version="1.0" encoding="UTF-8" standalone="yes"?>
<Relationships xmlns="http://schemas.openxmlformats.org/package/2006/relationships"><Relationship Id="rId1" Type="http://schemas.openxmlformats.org/officeDocument/2006/relationships/customXmlProps" Target="itemProps631.xml"/></Relationships>
</file>

<file path=customXml/_rels/item632.xml.rels><?xml version="1.0" encoding="UTF-8" standalone="yes"?>
<Relationships xmlns="http://schemas.openxmlformats.org/package/2006/relationships"><Relationship Id="rId1" Type="http://schemas.openxmlformats.org/officeDocument/2006/relationships/customXmlProps" Target="itemProps632.xml"/></Relationships>
</file>

<file path=customXml/_rels/item633.xml.rels><?xml version="1.0" encoding="UTF-8" standalone="yes"?>
<Relationships xmlns="http://schemas.openxmlformats.org/package/2006/relationships"><Relationship Id="rId1" Type="http://schemas.openxmlformats.org/officeDocument/2006/relationships/customXmlProps" Target="itemProps633.xml"/></Relationships>
</file>

<file path=customXml/_rels/item634.xml.rels><?xml version="1.0" encoding="UTF-8" standalone="yes"?>
<Relationships xmlns="http://schemas.openxmlformats.org/package/2006/relationships"><Relationship Id="rId1" Type="http://schemas.openxmlformats.org/officeDocument/2006/relationships/customXmlProps" Target="itemProps634.xml"/></Relationships>
</file>

<file path=customXml/_rels/item635.xml.rels><?xml version="1.0" encoding="UTF-8" standalone="yes"?>
<Relationships xmlns="http://schemas.openxmlformats.org/package/2006/relationships"><Relationship Id="rId1" Type="http://schemas.openxmlformats.org/officeDocument/2006/relationships/customXmlProps" Target="itemProps635.xml"/></Relationships>
</file>

<file path=customXml/_rels/item636.xml.rels><?xml version="1.0" encoding="UTF-8" standalone="yes"?>
<Relationships xmlns="http://schemas.openxmlformats.org/package/2006/relationships"><Relationship Id="rId1" Type="http://schemas.openxmlformats.org/officeDocument/2006/relationships/customXmlProps" Target="itemProps636.xml"/></Relationships>
</file>

<file path=customXml/_rels/item637.xml.rels><?xml version="1.0" encoding="UTF-8" standalone="yes"?>
<Relationships xmlns="http://schemas.openxmlformats.org/package/2006/relationships"><Relationship Id="rId1" Type="http://schemas.openxmlformats.org/officeDocument/2006/relationships/customXmlProps" Target="itemProps637.xml"/></Relationships>
</file>

<file path=customXml/_rels/item638.xml.rels><?xml version="1.0" encoding="UTF-8" standalone="yes"?>
<Relationships xmlns="http://schemas.openxmlformats.org/package/2006/relationships"><Relationship Id="rId1" Type="http://schemas.openxmlformats.org/officeDocument/2006/relationships/customXmlProps" Target="itemProps638.xml"/></Relationships>
</file>

<file path=customXml/_rels/item639.xml.rels><?xml version="1.0" encoding="UTF-8" standalone="yes"?>
<Relationships xmlns="http://schemas.openxmlformats.org/package/2006/relationships"><Relationship Id="rId1" Type="http://schemas.openxmlformats.org/officeDocument/2006/relationships/customXmlProps" Target="itemProps639.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40.xml.rels><?xml version="1.0" encoding="UTF-8" standalone="yes"?>
<Relationships xmlns="http://schemas.openxmlformats.org/package/2006/relationships"><Relationship Id="rId1" Type="http://schemas.openxmlformats.org/officeDocument/2006/relationships/customXmlProps" Target="itemProps640.xml"/></Relationships>
</file>

<file path=customXml/_rels/item641.xml.rels><?xml version="1.0" encoding="UTF-8" standalone="yes"?>
<Relationships xmlns="http://schemas.openxmlformats.org/package/2006/relationships"><Relationship Id="rId1" Type="http://schemas.openxmlformats.org/officeDocument/2006/relationships/customXmlProps" Target="itemProps641.xml"/></Relationships>
</file>

<file path=customXml/_rels/item642.xml.rels><?xml version="1.0" encoding="UTF-8" standalone="yes"?>
<Relationships xmlns="http://schemas.openxmlformats.org/package/2006/relationships"><Relationship Id="rId1" Type="http://schemas.openxmlformats.org/officeDocument/2006/relationships/customXmlProps" Target="itemProps642.xml"/></Relationships>
</file>

<file path=customXml/_rels/item643.xml.rels><?xml version="1.0" encoding="UTF-8" standalone="yes"?>
<Relationships xmlns="http://schemas.openxmlformats.org/package/2006/relationships"><Relationship Id="rId1" Type="http://schemas.openxmlformats.org/officeDocument/2006/relationships/customXmlProps" Target="itemProps643.xml"/></Relationships>
</file>

<file path=customXml/_rels/item644.xml.rels><?xml version="1.0" encoding="UTF-8" standalone="yes"?>
<Relationships xmlns="http://schemas.openxmlformats.org/package/2006/relationships"><Relationship Id="rId1" Type="http://schemas.openxmlformats.org/officeDocument/2006/relationships/customXmlProps" Target="itemProps644.xml"/></Relationships>
</file>

<file path=customXml/_rels/item645.xml.rels><?xml version="1.0" encoding="UTF-8" standalone="yes"?>
<Relationships xmlns="http://schemas.openxmlformats.org/package/2006/relationships"><Relationship Id="rId1" Type="http://schemas.openxmlformats.org/officeDocument/2006/relationships/customXmlProps" Target="itemProps645.xml"/></Relationships>
</file>

<file path=customXml/_rels/item646.xml.rels><?xml version="1.0" encoding="UTF-8" standalone="yes"?>
<Relationships xmlns="http://schemas.openxmlformats.org/package/2006/relationships"><Relationship Id="rId1" Type="http://schemas.openxmlformats.org/officeDocument/2006/relationships/customXmlProps" Target="itemProps646.xml"/></Relationships>
</file>

<file path=customXml/_rels/item647.xml.rels><?xml version="1.0" encoding="UTF-8" standalone="yes"?>
<Relationships xmlns="http://schemas.openxmlformats.org/package/2006/relationships"><Relationship Id="rId1" Type="http://schemas.openxmlformats.org/officeDocument/2006/relationships/customXmlProps" Target="itemProps647.xml"/></Relationships>
</file>

<file path=customXml/_rels/item648.xml.rels><?xml version="1.0" encoding="UTF-8" standalone="yes"?>
<Relationships xmlns="http://schemas.openxmlformats.org/package/2006/relationships"><Relationship Id="rId1" Type="http://schemas.openxmlformats.org/officeDocument/2006/relationships/customXmlProps" Target="itemProps648.xml"/></Relationships>
</file>

<file path=customXml/_rels/item649.xml.rels><?xml version="1.0" encoding="UTF-8" standalone="yes"?>
<Relationships xmlns="http://schemas.openxmlformats.org/package/2006/relationships"><Relationship Id="rId1" Type="http://schemas.openxmlformats.org/officeDocument/2006/relationships/customXmlProps" Target="itemProps649.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50.xml.rels><?xml version="1.0" encoding="UTF-8" standalone="yes"?>
<Relationships xmlns="http://schemas.openxmlformats.org/package/2006/relationships"><Relationship Id="rId1" Type="http://schemas.openxmlformats.org/officeDocument/2006/relationships/customXmlProps" Target="itemProps650.xml"/></Relationships>
</file>

<file path=customXml/_rels/item651.xml.rels><?xml version="1.0" encoding="UTF-8" standalone="yes"?>
<Relationships xmlns="http://schemas.openxmlformats.org/package/2006/relationships"><Relationship Id="rId1" Type="http://schemas.openxmlformats.org/officeDocument/2006/relationships/customXmlProps" Target="itemProps651.xml"/></Relationships>
</file>

<file path=customXml/_rels/item652.xml.rels><?xml version="1.0" encoding="UTF-8" standalone="yes"?>
<Relationships xmlns="http://schemas.openxmlformats.org/package/2006/relationships"><Relationship Id="rId1" Type="http://schemas.openxmlformats.org/officeDocument/2006/relationships/customXmlProps" Target="itemProps652.xml"/></Relationships>
</file>

<file path=customXml/_rels/item653.xml.rels><?xml version="1.0" encoding="UTF-8" standalone="yes"?>
<Relationships xmlns="http://schemas.openxmlformats.org/package/2006/relationships"><Relationship Id="rId1" Type="http://schemas.openxmlformats.org/officeDocument/2006/relationships/customXmlProps" Target="itemProps653.xml"/></Relationships>
</file>

<file path=customXml/_rels/item654.xml.rels><?xml version="1.0" encoding="UTF-8" standalone="yes"?>
<Relationships xmlns="http://schemas.openxmlformats.org/package/2006/relationships"><Relationship Id="rId1" Type="http://schemas.openxmlformats.org/officeDocument/2006/relationships/customXmlProps" Target="itemProps654.xml"/></Relationships>
</file>

<file path=customXml/_rels/item655.xml.rels><?xml version="1.0" encoding="UTF-8" standalone="yes"?>
<Relationships xmlns="http://schemas.openxmlformats.org/package/2006/relationships"><Relationship Id="rId1" Type="http://schemas.openxmlformats.org/officeDocument/2006/relationships/customXmlProps" Target="itemProps655.xml"/></Relationships>
</file>

<file path=customXml/_rels/item656.xml.rels><?xml version="1.0" encoding="UTF-8" standalone="yes"?>
<Relationships xmlns="http://schemas.openxmlformats.org/package/2006/relationships"><Relationship Id="rId1" Type="http://schemas.openxmlformats.org/officeDocument/2006/relationships/customXmlProps" Target="itemProps656.xml"/></Relationships>
</file>

<file path=customXml/_rels/item657.xml.rels><?xml version="1.0" encoding="UTF-8" standalone="yes"?>
<Relationships xmlns="http://schemas.openxmlformats.org/package/2006/relationships"><Relationship Id="rId1" Type="http://schemas.openxmlformats.org/officeDocument/2006/relationships/customXmlProps" Target="itemProps657.xml"/></Relationships>
</file>

<file path=customXml/_rels/item658.xml.rels><?xml version="1.0" encoding="UTF-8" standalone="yes"?>
<Relationships xmlns="http://schemas.openxmlformats.org/package/2006/relationships"><Relationship Id="rId1" Type="http://schemas.openxmlformats.org/officeDocument/2006/relationships/customXmlProps" Target="itemProps658.xml"/></Relationships>
</file>

<file path=customXml/_rels/item659.xml.rels><?xml version="1.0" encoding="UTF-8" standalone="yes"?>
<Relationships xmlns="http://schemas.openxmlformats.org/package/2006/relationships"><Relationship Id="rId1" Type="http://schemas.openxmlformats.org/officeDocument/2006/relationships/customXmlProps" Target="itemProps659.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60.xml.rels><?xml version="1.0" encoding="UTF-8" standalone="yes"?>
<Relationships xmlns="http://schemas.openxmlformats.org/package/2006/relationships"><Relationship Id="rId1" Type="http://schemas.openxmlformats.org/officeDocument/2006/relationships/customXmlProps" Target="itemProps660.xml"/></Relationships>
</file>

<file path=customXml/_rels/item661.xml.rels><?xml version="1.0" encoding="UTF-8" standalone="yes"?>
<Relationships xmlns="http://schemas.openxmlformats.org/package/2006/relationships"><Relationship Id="rId1" Type="http://schemas.openxmlformats.org/officeDocument/2006/relationships/customXmlProps" Target="itemProps661.xml"/></Relationships>
</file>

<file path=customXml/_rels/item662.xml.rels><?xml version="1.0" encoding="UTF-8" standalone="yes"?>
<Relationships xmlns="http://schemas.openxmlformats.org/package/2006/relationships"><Relationship Id="rId1" Type="http://schemas.openxmlformats.org/officeDocument/2006/relationships/customXmlProps" Target="itemProps662.xml"/></Relationships>
</file>

<file path=customXml/_rels/item663.xml.rels><?xml version="1.0" encoding="UTF-8" standalone="yes"?>
<Relationships xmlns="http://schemas.openxmlformats.org/package/2006/relationships"><Relationship Id="rId1" Type="http://schemas.openxmlformats.org/officeDocument/2006/relationships/customXmlProps" Target="itemProps663.xml"/></Relationships>
</file>

<file path=customXml/_rels/item664.xml.rels><?xml version="1.0" encoding="UTF-8" standalone="yes"?>
<Relationships xmlns="http://schemas.openxmlformats.org/package/2006/relationships"><Relationship Id="rId1" Type="http://schemas.openxmlformats.org/officeDocument/2006/relationships/customXmlProps" Target="itemProps664.xml"/></Relationships>
</file>

<file path=customXml/_rels/item665.xml.rels><?xml version="1.0" encoding="UTF-8" standalone="yes"?>
<Relationships xmlns="http://schemas.openxmlformats.org/package/2006/relationships"><Relationship Id="rId1" Type="http://schemas.openxmlformats.org/officeDocument/2006/relationships/customXmlProps" Target="itemProps665.xml"/></Relationships>
</file>

<file path=customXml/_rels/item666.xml.rels><?xml version="1.0" encoding="UTF-8" standalone="yes"?>
<Relationships xmlns="http://schemas.openxmlformats.org/package/2006/relationships"><Relationship Id="rId1" Type="http://schemas.openxmlformats.org/officeDocument/2006/relationships/customXmlProps" Target="itemProps666.xml"/></Relationships>
</file>

<file path=customXml/_rels/item667.xml.rels><?xml version="1.0" encoding="UTF-8" standalone="yes"?>
<Relationships xmlns="http://schemas.openxmlformats.org/package/2006/relationships"><Relationship Id="rId1" Type="http://schemas.openxmlformats.org/officeDocument/2006/relationships/customXmlProps" Target="itemProps667.xml"/></Relationships>
</file>

<file path=customXml/_rels/item668.xml.rels><?xml version="1.0" encoding="UTF-8" standalone="yes"?>
<Relationships xmlns="http://schemas.openxmlformats.org/package/2006/relationships"><Relationship Id="rId1" Type="http://schemas.openxmlformats.org/officeDocument/2006/relationships/customXmlProps" Target="itemProps668.xml"/></Relationships>
</file>

<file path=customXml/_rels/item669.xml.rels><?xml version="1.0" encoding="UTF-8" standalone="yes"?>
<Relationships xmlns="http://schemas.openxmlformats.org/package/2006/relationships"><Relationship Id="rId1" Type="http://schemas.openxmlformats.org/officeDocument/2006/relationships/customXmlProps" Target="itemProps669.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70.xml.rels><?xml version="1.0" encoding="UTF-8" standalone="yes"?>
<Relationships xmlns="http://schemas.openxmlformats.org/package/2006/relationships"><Relationship Id="rId1" Type="http://schemas.openxmlformats.org/officeDocument/2006/relationships/customXmlProps" Target="itemProps670.xml"/></Relationships>
</file>

<file path=customXml/_rels/item671.xml.rels><?xml version="1.0" encoding="UTF-8" standalone="yes"?>
<Relationships xmlns="http://schemas.openxmlformats.org/package/2006/relationships"><Relationship Id="rId1" Type="http://schemas.openxmlformats.org/officeDocument/2006/relationships/customXmlProps" Target="itemProps671.xml"/></Relationships>
</file>

<file path=customXml/_rels/item672.xml.rels><?xml version="1.0" encoding="UTF-8" standalone="yes"?>
<Relationships xmlns="http://schemas.openxmlformats.org/package/2006/relationships"><Relationship Id="rId1" Type="http://schemas.openxmlformats.org/officeDocument/2006/relationships/customXmlProps" Target="itemProps672.xml"/></Relationships>
</file>

<file path=customXml/_rels/item673.xml.rels><?xml version="1.0" encoding="UTF-8" standalone="yes"?>
<Relationships xmlns="http://schemas.openxmlformats.org/package/2006/relationships"><Relationship Id="rId1" Type="http://schemas.openxmlformats.org/officeDocument/2006/relationships/customXmlProps" Target="itemProps673.xml"/></Relationships>
</file>

<file path=customXml/_rels/item674.xml.rels><?xml version="1.0" encoding="UTF-8" standalone="yes"?>
<Relationships xmlns="http://schemas.openxmlformats.org/package/2006/relationships"><Relationship Id="rId1" Type="http://schemas.openxmlformats.org/officeDocument/2006/relationships/customXmlProps" Target="itemProps674.xml"/></Relationships>
</file>

<file path=customXml/_rels/item675.xml.rels><?xml version="1.0" encoding="UTF-8" standalone="yes"?>
<Relationships xmlns="http://schemas.openxmlformats.org/package/2006/relationships"><Relationship Id="rId1" Type="http://schemas.openxmlformats.org/officeDocument/2006/relationships/customXmlProps" Target="itemProps675.xml"/></Relationships>
</file>

<file path=customXml/_rels/item676.xml.rels><?xml version="1.0" encoding="UTF-8" standalone="yes"?>
<Relationships xmlns="http://schemas.openxmlformats.org/package/2006/relationships"><Relationship Id="rId1" Type="http://schemas.openxmlformats.org/officeDocument/2006/relationships/customXmlProps" Target="itemProps676.xml"/></Relationships>
</file>

<file path=customXml/_rels/item677.xml.rels><?xml version="1.0" encoding="UTF-8" standalone="yes"?>
<Relationships xmlns="http://schemas.openxmlformats.org/package/2006/relationships"><Relationship Id="rId1" Type="http://schemas.openxmlformats.org/officeDocument/2006/relationships/customXmlProps" Target="itemProps677.xml"/></Relationships>
</file>

<file path=customXml/_rels/item678.xml.rels><?xml version="1.0" encoding="UTF-8" standalone="yes"?>
<Relationships xmlns="http://schemas.openxmlformats.org/package/2006/relationships"><Relationship Id="rId1" Type="http://schemas.openxmlformats.org/officeDocument/2006/relationships/customXmlProps" Target="itemProps678.xml"/></Relationships>
</file>

<file path=customXml/_rels/item679.xml.rels><?xml version="1.0" encoding="UTF-8" standalone="yes"?>
<Relationships xmlns="http://schemas.openxmlformats.org/package/2006/relationships"><Relationship Id="rId1" Type="http://schemas.openxmlformats.org/officeDocument/2006/relationships/customXmlProps" Target="itemProps679.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80.xml.rels><?xml version="1.0" encoding="UTF-8" standalone="yes"?>
<Relationships xmlns="http://schemas.openxmlformats.org/package/2006/relationships"><Relationship Id="rId1" Type="http://schemas.openxmlformats.org/officeDocument/2006/relationships/customXmlProps" Target="itemProps680.xml"/></Relationships>
</file>

<file path=customXml/_rels/item681.xml.rels><?xml version="1.0" encoding="UTF-8" standalone="yes"?>
<Relationships xmlns="http://schemas.openxmlformats.org/package/2006/relationships"><Relationship Id="rId1" Type="http://schemas.openxmlformats.org/officeDocument/2006/relationships/customXmlProps" Target="itemProps681.xml"/></Relationships>
</file>

<file path=customXml/_rels/item682.xml.rels><?xml version="1.0" encoding="UTF-8" standalone="yes"?>
<Relationships xmlns="http://schemas.openxmlformats.org/package/2006/relationships"><Relationship Id="rId1" Type="http://schemas.openxmlformats.org/officeDocument/2006/relationships/customXmlProps" Target="itemProps682.xml"/></Relationships>
</file>

<file path=customXml/_rels/item683.xml.rels><?xml version="1.0" encoding="UTF-8" standalone="yes"?>
<Relationships xmlns="http://schemas.openxmlformats.org/package/2006/relationships"><Relationship Id="rId1" Type="http://schemas.openxmlformats.org/officeDocument/2006/relationships/customXmlProps" Target="itemProps683.xml"/></Relationships>
</file>

<file path=customXml/_rels/item684.xml.rels><?xml version="1.0" encoding="UTF-8" standalone="yes"?>
<Relationships xmlns="http://schemas.openxmlformats.org/package/2006/relationships"><Relationship Id="rId1" Type="http://schemas.openxmlformats.org/officeDocument/2006/relationships/customXmlProps" Target="itemProps684.xml"/></Relationships>
</file>

<file path=customXml/_rels/item685.xml.rels><?xml version="1.0" encoding="UTF-8" standalone="yes"?>
<Relationships xmlns="http://schemas.openxmlformats.org/package/2006/relationships"><Relationship Id="rId1" Type="http://schemas.openxmlformats.org/officeDocument/2006/relationships/customXmlProps" Target="itemProps685.xml"/></Relationships>
</file>

<file path=customXml/_rels/item686.xml.rels><?xml version="1.0" encoding="UTF-8" standalone="yes"?>
<Relationships xmlns="http://schemas.openxmlformats.org/package/2006/relationships"><Relationship Id="rId1" Type="http://schemas.openxmlformats.org/officeDocument/2006/relationships/customXmlProps" Target="itemProps686.xml"/></Relationships>
</file>

<file path=customXml/_rels/item687.xml.rels><?xml version="1.0" encoding="UTF-8" standalone="yes"?>
<Relationships xmlns="http://schemas.openxmlformats.org/package/2006/relationships"><Relationship Id="rId1" Type="http://schemas.openxmlformats.org/officeDocument/2006/relationships/customXmlProps" Target="itemProps687.xml"/></Relationships>
</file>

<file path=customXml/_rels/item688.xml.rels><?xml version="1.0" encoding="UTF-8" standalone="yes"?>
<Relationships xmlns="http://schemas.openxmlformats.org/package/2006/relationships"><Relationship Id="rId1" Type="http://schemas.openxmlformats.org/officeDocument/2006/relationships/customXmlProps" Target="itemProps688.xml"/></Relationships>
</file>

<file path=customXml/_rels/item689.xml.rels><?xml version="1.0" encoding="UTF-8" standalone="yes"?>
<Relationships xmlns="http://schemas.openxmlformats.org/package/2006/relationships"><Relationship Id="rId1" Type="http://schemas.openxmlformats.org/officeDocument/2006/relationships/customXmlProps" Target="itemProps689.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690.xml.rels><?xml version="1.0" encoding="UTF-8" standalone="yes"?>
<Relationships xmlns="http://schemas.openxmlformats.org/package/2006/relationships"><Relationship Id="rId1" Type="http://schemas.openxmlformats.org/officeDocument/2006/relationships/customXmlProps" Target="itemProps690.xml"/></Relationships>
</file>

<file path=customXml/_rels/item691.xml.rels><?xml version="1.0" encoding="UTF-8" standalone="yes"?>
<Relationships xmlns="http://schemas.openxmlformats.org/package/2006/relationships"><Relationship Id="rId1" Type="http://schemas.openxmlformats.org/officeDocument/2006/relationships/customXmlProps" Target="itemProps691.xml"/></Relationships>
</file>

<file path=customXml/_rels/item692.xml.rels><?xml version="1.0" encoding="UTF-8" standalone="yes"?>
<Relationships xmlns="http://schemas.openxmlformats.org/package/2006/relationships"><Relationship Id="rId1" Type="http://schemas.openxmlformats.org/officeDocument/2006/relationships/customXmlProps" Target="itemProps692.xml"/></Relationships>
</file>

<file path=customXml/_rels/item693.xml.rels><?xml version="1.0" encoding="UTF-8" standalone="yes"?>
<Relationships xmlns="http://schemas.openxmlformats.org/package/2006/relationships"><Relationship Id="rId1" Type="http://schemas.openxmlformats.org/officeDocument/2006/relationships/customXmlProps" Target="itemProps693.xml"/></Relationships>
</file>

<file path=customXml/_rels/item694.xml.rels><?xml version="1.0" encoding="UTF-8" standalone="yes"?>
<Relationships xmlns="http://schemas.openxmlformats.org/package/2006/relationships"><Relationship Id="rId1" Type="http://schemas.openxmlformats.org/officeDocument/2006/relationships/customXmlProps" Target="itemProps694.xml"/></Relationships>
</file>

<file path=customXml/_rels/item695.xml.rels><?xml version="1.0" encoding="UTF-8" standalone="yes"?>
<Relationships xmlns="http://schemas.openxmlformats.org/package/2006/relationships"><Relationship Id="rId1" Type="http://schemas.openxmlformats.org/officeDocument/2006/relationships/customXmlProps" Target="itemProps695.xml"/></Relationships>
</file>

<file path=customXml/_rels/item696.xml.rels><?xml version="1.0" encoding="UTF-8" standalone="yes"?>
<Relationships xmlns="http://schemas.openxmlformats.org/package/2006/relationships"><Relationship Id="rId1" Type="http://schemas.openxmlformats.org/officeDocument/2006/relationships/customXmlProps" Target="itemProps696.xml"/></Relationships>
</file>

<file path=customXml/_rels/item697.xml.rels><?xml version="1.0" encoding="UTF-8" standalone="yes"?>
<Relationships xmlns="http://schemas.openxmlformats.org/package/2006/relationships"><Relationship Id="rId1" Type="http://schemas.openxmlformats.org/officeDocument/2006/relationships/customXmlProps" Target="itemProps697.xml"/></Relationships>
</file>

<file path=customXml/_rels/item698.xml.rels><?xml version="1.0" encoding="UTF-8" standalone="yes"?>
<Relationships xmlns="http://schemas.openxmlformats.org/package/2006/relationships"><Relationship Id="rId1" Type="http://schemas.openxmlformats.org/officeDocument/2006/relationships/customXmlProps" Target="itemProps698.xml"/></Relationships>
</file>

<file path=customXml/_rels/item699.xml.rels><?xml version="1.0" encoding="UTF-8" standalone="yes"?>
<Relationships xmlns="http://schemas.openxmlformats.org/package/2006/relationships"><Relationship Id="rId1" Type="http://schemas.openxmlformats.org/officeDocument/2006/relationships/customXmlProps" Target="itemProps69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00.xml.rels><?xml version="1.0" encoding="UTF-8" standalone="yes"?>
<Relationships xmlns="http://schemas.openxmlformats.org/package/2006/relationships"><Relationship Id="rId1" Type="http://schemas.openxmlformats.org/officeDocument/2006/relationships/customXmlProps" Target="itemProps700.xml"/></Relationships>
</file>

<file path=customXml/_rels/item701.xml.rels><?xml version="1.0" encoding="UTF-8" standalone="yes"?>
<Relationships xmlns="http://schemas.openxmlformats.org/package/2006/relationships"><Relationship Id="rId1" Type="http://schemas.openxmlformats.org/officeDocument/2006/relationships/customXmlProps" Target="itemProps701.xml"/></Relationships>
</file>

<file path=customXml/_rels/item702.xml.rels><?xml version="1.0" encoding="UTF-8" standalone="yes"?>
<Relationships xmlns="http://schemas.openxmlformats.org/package/2006/relationships"><Relationship Id="rId1" Type="http://schemas.openxmlformats.org/officeDocument/2006/relationships/customXmlProps" Target="itemProps702.xml"/></Relationships>
</file>

<file path=customXml/_rels/item703.xml.rels><?xml version="1.0" encoding="UTF-8" standalone="yes"?>
<Relationships xmlns="http://schemas.openxmlformats.org/package/2006/relationships"><Relationship Id="rId1" Type="http://schemas.openxmlformats.org/officeDocument/2006/relationships/customXmlProps" Target="itemProps703.xml"/></Relationships>
</file>

<file path=customXml/_rels/item704.xml.rels><?xml version="1.0" encoding="UTF-8" standalone="yes"?>
<Relationships xmlns="http://schemas.openxmlformats.org/package/2006/relationships"><Relationship Id="rId1" Type="http://schemas.openxmlformats.org/officeDocument/2006/relationships/customXmlProps" Target="itemProps704.xml"/></Relationships>
</file>

<file path=customXml/_rels/item705.xml.rels><?xml version="1.0" encoding="UTF-8" standalone="yes"?>
<Relationships xmlns="http://schemas.openxmlformats.org/package/2006/relationships"><Relationship Id="rId1" Type="http://schemas.openxmlformats.org/officeDocument/2006/relationships/customXmlProps" Target="itemProps705.xml"/></Relationships>
</file>

<file path=customXml/_rels/item706.xml.rels><?xml version="1.0" encoding="UTF-8" standalone="yes"?>
<Relationships xmlns="http://schemas.openxmlformats.org/package/2006/relationships"><Relationship Id="rId1" Type="http://schemas.openxmlformats.org/officeDocument/2006/relationships/customXmlProps" Target="itemProps706.xml"/></Relationships>
</file>

<file path=customXml/_rels/item707.xml.rels><?xml version="1.0" encoding="UTF-8" standalone="yes"?>
<Relationships xmlns="http://schemas.openxmlformats.org/package/2006/relationships"><Relationship Id="rId1" Type="http://schemas.openxmlformats.org/officeDocument/2006/relationships/customXmlProps" Target="itemProps707.xml"/></Relationships>
</file>

<file path=customXml/_rels/item708.xml.rels><?xml version="1.0" encoding="UTF-8" standalone="yes"?>
<Relationships xmlns="http://schemas.openxmlformats.org/package/2006/relationships"><Relationship Id="rId1" Type="http://schemas.openxmlformats.org/officeDocument/2006/relationships/customXmlProps" Target="itemProps708.xml"/></Relationships>
</file>

<file path=customXml/_rels/item709.xml.rels><?xml version="1.0" encoding="UTF-8" standalone="yes"?>
<Relationships xmlns="http://schemas.openxmlformats.org/package/2006/relationships"><Relationship Id="rId1" Type="http://schemas.openxmlformats.org/officeDocument/2006/relationships/customXmlProps" Target="itemProps709.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10.xml.rels><?xml version="1.0" encoding="UTF-8" standalone="yes"?>
<Relationships xmlns="http://schemas.openxmlformats.org/package/2006/relationships"><Relationship Id="rId1" Type="http://schemas.openxmlformats.org/officeDocument/2006/relationships/customXmlProps" Target="itemProps710.xml"/></Relationships>
</file>

<file path=customXml/_rels/item711.xml.rels><?xml version="1.0" encoding="UTF-8" standalone="yes"?>
<Relationships xmlns="http://schemas.openxmlformats.org/package/2006/relationships"><Relationship Id="rId1" Type="http://schemas.openxmlformats.org/officeDocument/2006/relationships/customXmlProps" Target="itemProps711.xml"/></Relationships>
</file>

<file path=customXml/_rels/item712.xml.rels><?xml version="1.0" encoding="UTF-8" standalone="yes"?>
<Relationships xmlns="http://schemas.openxmlformats.org/package/2006/relationships"><Relationship Id="rId1" Type="http://schemas.openxmlformats.org/officeDocument/2006/relationships/customXmlProps" Target="itemProps712.xml"/></Relationships>
</file>

<file path=customXml/_rels/item713.xml.rels><?xml version="1.0" encoding="UTF-8" standalone="yes"?>
<Relationships xmlns="http://schemas.openxmlformats.org/package/2006/relationships"><Relationship Id="rId1" Type="http://schemas.openxmlformats.org/officeDocument/2006/relationships/customXmlProps" Target="itemProps713.xml"/></Relationships>
</file>

<file path=customXml/_rels/item714.xml.rels><?xml version="1.0" encoding="UTF-8" standalone="yes"?>
<Relationships xmlns="http://schemas.openxmlformats.org/package/2006/relationships"><Relationship Id="rId1" Type="http://schemas.openxmlformats.org/officeDocument/2006/relationships/customXmlProps" Target="itemProps714.xml"/></Relationships>
</file>

<file path=customXml/_rels/item715.xml.rels><?xml version="1.0" encoding="UTF-8" standalone="yes"?>
<Relationships xmlns="http://schemas.openxmlformats.org/package/2006/relationships"><Relationship Id="rId1" Type="http://schemas.openxmlformats.org/officeDocument/2006/relationships/customXmlProps" Target="itemProps715.xml"/></Relationships>
</file>

<file path=customXml/_rels/item716.xml.rels><?xml version="1.0" encoding="UTF-8" standalone="yes"?>
<Relationships xmlns="http://schemas.openxmlformats.org/package/2006/relationships"><Relationship Id="rId1" Type="http://schemas.openxmlformats.org/officeDocument/2006/relationships/customXmlProps" Target="itemProps716.xml"/></Relationships>
</file>

<file path=customXml/_rels/item717.xml.rels><?xml version="1.0" encoding="UTF-8" standalone="yes"?>
<Relationships xmlns="http://schemas.openxmlformats.org/package/2006/relationships"><Relationship Id="rId1" Type="http://schemas.openxmlformats.org/officeDocument/2006/relationships/customXmlProps" Target="itemProps717.xml"/></Relationships>
</file>

<file path=customXml/_rels/item718.xml.rels><?xml version="1.0" encoding="UTF-8" standalone="yes"?>
<Relationships xmlns="http://schemas.openxmlformats.org/package/2006/relationships"><Relationship Id="rId1" Type="http://schemas.openxmlformats.org/officeDocument/2006/relationships/customXmlProps" Target="itemProps718.xml"/></Relationships>
</file>

<file path=customXml/_rels/item719.xml.rels><?xml version="1.0" encoding="UTF-8" standalone="yes"?>
<Relationships xmlns="http://schemas.openxmlformats.org/package/2006/relationships"><Relationship Id="rId1" Type="http://schemas.openxmlformats.org/officeDocument/2006/relationships/customXmlProps" Target="itemProps719.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20.xml.rels><?xml version="1.0" encoding="UTF-8" standalone="yes"?>
<Relationships xmlns="http://schemas.openxmlformats.org/package/2006/relationships"><Relationship Id="rId1" Type="http://schemas.openxmlformats.org/officeDocument/2006/relationships/customXmlProps" Target="itemProps720.xml"/></Relationships>
</file>

<file path=customXml/_rels/item721.xml.rels><?xml version="1.0" encoding="UTF-8" standalone="yes"?>
<Relationships xmlns="http://schemas.openxmlformats.org/package/2006/relationships"><Relationship Id="rId1" Type="http://schemas.openxmlformats.org/officeDocument/2006/relationships/customXmlProps" Target="itemProps721.xml"/></Relationships>
</file>

<file path=customXml/_rels/item722.xml.rels><?xml version="1.0" encoding="UTF-8" standalone="yes"?>
<Relationships xmlns="http://schemas.openxmlformats.org/package/2006/relationships"><Relationship Id="rId1" Type="http://schemas.openxmlformats.org/officeDocument/2006/relationships/customXmlProps" Target="itemProps722.xml"/></Relationships>
</file>

<file path=customXml/_rels/item723.xml.rels><?xml version="1.0" encoding="UTF-8" standalone="yes"?>
<Relationships xmlns="http://schemas.openxmlformats.org/package/2006/relationships"><Relationship Id="rId1" Type="http://schemas.openxmlformats.org/officeDocument/2006/relationships/customXmlProps" Target="itemProps723.xml"/></Relationships>
</file>

<file path=customXml/_rels/item724.xml.rels><?xml version="1.0" encoding="UTF-8" standalone="yes"?>
<Relationships xmlns="http://schemas.openxmlformats.org/package/2006/relationships"><Relationship Id="rId1" Type="http://schemas.openxmlformats.org/officeDocument/2006/relationships/customXmlProps" Target="itemProps724.xml"/></Relationships>
</file>

<file path=customXml/_rels/item725.xml.rels><?xml version="1.0" encoding="UTF-8" standalone="yes"?>
<Relationships xmlns="http://schemas.openxmlformats.org/package/2006/relationships"><Relationship Id="rId1" Type="http://schemas.openxmlformats.org/officeDocument/2006/relationships/customXmlProps" Target="itemProps725.xml"/></Relationships>
</file>

<file path=customXml/_rels/item726.xml.rels><?xml version="1.0" encoding="UTF-8" standalone="yes"?>
<Relationships xmlns="http://schemas.openxmlformats.org/package/2006/relationships"><Relationship Id="rId1" Type="http://schemas.openxmlformats.org/officeDocument/2006/relationships/customXmlProps" Target="itemProps726.xml"/></Relationships>
</file>

<file path=customXml/_rels/item727.xml.rels><?xml version="1.0" encoding="UTF-8" standalone="yes"?>
<Relationships xmlns="http://schemas.openxmlformats.org/package/2006/relationships"><Relationship Id="rId1" Type="http://schemas.openxmlformats.org/officeDocument/2006/relationships/customXmlProps" Target="itemProps727.xml"/></Relationships>
</file>

<file path=customXml/_rels/item728.xml.rels><?xml version="1.0" encoding="UTF-8" standalone="yes"?>
<Relationships xmlns="http://schemas.openxmlformats.org/package/2006/relationships"><Relationship Id="rId1" Type="http://schemas.openxmlformats.org/officeDocument/2006/relationships/customXmlProps" Target="itemProps728.xml"/></Relationships>
</file>

<file path=customXml/_rels/item729.xml.rels><?xml version="1.0" encoding="UTF-8" standalone="yes"?>
<Relationships xmlns="http://schemas.openxmlformats.org/package/2006/relationships"><Relationship Id="rId1" Type="http://schemas.openxmlformats.org/officeDocument/2006/relationships/customXmlProps" Target="itemProps729.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30.xml.rels><?xml version="1.0" encoding="UTF-8" standalone="yes"?>
<Relationships xmlns="http://schemas.openxmlformats.org/package/2006/relationships"><Relationship Id="rId1" Type="http://schemas.openxmlformats.org/officeDocument/2006/relationships/customXmlProps" Target="itemProps730.xml"/></Relationships>
</file>

<file path=customXml/_rels/item731.xml.rels><?xml version="1.0" encoding="UTF-8" standalone="yes"?>
<Relationships xmlns="http://schemas.openxmlformats.org/package/2006/relationships"><Relationship Id="rId1" Type="http://schemas.openxmlformats.org/officeDocument/2006/relationships/customXmlProps" Target="itemProps731.xml"/></Relationships>
</file>

<file path=customXml/_rels/item732.xml.rels><?xml version="1.0" encoding="UTF-8" standalone="yes"?>
<Relationships xmlns="http://schemas.openxmlformats.org/package/2006/relationships"><Relationship Id="rId1" Type="http://schemas.openxmlformats.org/officeDocument/2006/relationships/customXmlProps" Target="itemProps732.xml"/></Relationships>
</file>

<file path=customXml/_rels/item733.xml.rels><?xml version="1.0" encoding="UTF-8" standalone="yes"?>
<Relationships xmlns="http://schemas.openxmlformats.org/package/2006/relationships"><Relationship Id="rId1" Type="http://schemas.openxmlformats.org/officeDocument/2006/relationships/customXmlProps" Target="itemProps733.xml"/></Relationships>
</file>

<file path=customXml/_rels/item734.xml.rels><?xml version="1.0" encoding="UTF-8" standalone="yes"?>
<Relationships xmlns="http://schemas.openxmlformats.org/package/2006/relationships"><Relationship Id="rId1" Type="http://schemas.openxmlformats.org/officeDocument/2006/relationships/customXmlProps" Target="itemProps734.xml"/></Relationships>
</file>

<file path=customXml/_rels/item735.xml.rels><?xml version="1.0" encoding="UTF-8" standalone="yes"?>
<Relationships xmlns="http://schemas.openxmlformats.org/package/2006/relationships"><Relationship Id="rId1" Type="http://schemas.openxmlformats.org/officeDocument/2006/relationships/customXmlProps" Target="itemProps735.xml"/></Relationships>
</file>

<file path=customXml/_rels/item736.xml.rels><?xml version="1.0" encoding="UTF-8" standalone="yes"?>
<Relationships xmlns="http://schemas.openxmlformats.org/package/2006/relationships"><Relationship Id="rId1" Type="http://schemas.openxmlformats.org/officeDocument/2006/relationships/customXmlProps" Target="itemProps736.xml"/></Relationships>
</file>

<file path=customXml/_rels/item737.xml.rels><?xml version="1.0" encoding="UTF-8" standalone="yes"?>
<Relationships xmlns="http://schemas.openxmlformats.org/package/2006/relationships"><Relationship Id="rId1" Type="http://schemas.openxmlformats.org/officeDocument/2006/relationships/customXmlProps" Target="itemProps737.xml"/></Relationships>
</file>

<file path=customXml/_rels/item738.xml.rels><?xml version="1.0" encoding="UTF-8" standalone="yes"?>
<Relationships xmlns="http://schemas.openxmlformats.org/package/2006/relationships"><Relationship Id="rId1" Type="http://schemas.openxmlformats.org/officeDocument/2006/relationships/customXmlProps" Target="itemProps738.xml"/></Relationships>
</file>

<file path=customXml/_rels/item739.xml.rels><?xml version="1.0" encoding="UTF-8" standalone="yes"?>
<Relationships xmlns="http://schemas.openxmlformats.org/package/2006/relationships"><Relationship Id="rId1" Type="http://schemas.openxmlformats.org/officeDocument/2006/relationships/customXmlProps" Target="itemProps739.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40.xml.rels><?xml version="1.0" encoding="UTF-8" standalone="yes"?>
<Relationships xmlns="http://schemas.openxmlformats.org/package/2006/relationships"><Relationship Id="rId1" Type="http://schemas.openxmlformats.org/officeDocument/2006/relationships/customXmlProps" Target="itemProps740.xml"/></Relationships>
</file>

<file path=customXml/_rels/item741.xml.rels><?xml version="1.0" encoding="UTF-8" standalone="yes"?>
<Relationships xmlns="http://schemas.openxmlformats.org/package/2006/relationships"><Relationship Id="rId1" Type="http://schemas.openxmlformats.org/officeDocument/2006/relationships/customXmlProps" Target="itemProps741.xml"/></Relationships>
</file>

<file path=customXml/_rels/item742.xml.rels><?xml version="1.0" encoding="UTF-8" standalone="yes"?>
<Relationships xmlns="http://schemas.openxmlformats.org/package/2006/relationships"><Relationship Id="rId1" Type="http://schemas.openxmlformats.org/officeDocument/2006/relationships/customXmlProps" Target="itemProps742.xml"/></Relationships>
</file>

<file path=customXml/_rels/item743.xml.rels><?xml version="1.0" encoding="UTF-8" standalone="yes"?>
<Relationships xmlns="http://schemas.openxmlformats.org/package/2006/relationships"><Relationship Id="rId1" Type="http://schemas.openxmlformats.org/officeDocument/2006/relationships/customXmlProps" Target="itemProps743.xml"/></Relationships>
</file>

<file path=customXml/_rels/item744.xml.rels><?xml version="1.0" encoding="UTF-8" standalone="yes"?>
<Relationships xmlns="http://schemas.openxmlformats.org/package/2006/relationships"><Relationship Id="rId1" Type="http://schemas.openxmlformats.org/officeDocument/2006/relationships/customXmlProps" Target="itemProps744.xml"/></Relationships>
</file>

<file path=customXml/_rels/item745.xml.rels><?xml version="1.0" encoding="UTF-8" standalone="yes"?>
<Relationships xmlns="http://schemas.openxmlformats.org/package/2006/relationships"><Relationship Id="rId1" Type="http://schemas.openxmlformats.org/officeDocument/2006/relationships/customXmlProps" Target="itemProps745.xml"/></Relationships>
</file>

<file path=customXml/_rels/item746.xml.rels><?xml version="1.0" encoding="UTF-8" standalone="yes"?>
<Relationships xmlns="http://schemas.openxmlformats.org/package/2006/relationships"><Relationship Id="rId1" Type="http://schemas.openxmlformats.org/officeDocument/2006/relationships/customXmlProps" Target="itemProps746.xml"/></Relationships>
</file>

<file path=customXml/_rels/item747.xml.rels><?xml version="1.0" encoding="UTF-8" standalone="yes"?>
<Relationships xmlns="http://schemas.openxmlformats.org/package/2006/relationships"><Relationship Id="rId1" Type="http://schemas.openxmlformats.org/officeDocument/2006/relationships/customXmlProps" Target="itemProps747.xml"/></Relationships>
</file>

<file path=customXml/_rels/item748.xml.rels><?xml version="1.0" encoding="UTF-8" standalone="yes"?>
<Relationships xmlns="http://schemas.openxmlformats.org/package/2006/relationships"><Relationship Id="rId1" Type="http://schemas.openxmlformats.org/officeDocument/2006/relationships/customXmlProps" Target="itemProps748.xml"/></Relationships>
</file>

<file path=customXml/_rels/item749.xml.rels><?xml version="1.0" encoding="UTF-8" standalone="yes"?>
<Relationships xmlns="http://schemas.openxmlformats.org/package/2006/relationships"><Relationship Id="rId1" Type="http://schemas.openxmlformats.org/officeDocument/2006/relationships/customXmlProps" Target="itemProps749.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50.xml.rels><?xml version="1.0" encoding="UTF-8" standalone="yes"?>
<Relationships xmlns="http://schemas.openxmlformats.org/package/2006/relationships"><Relationship Id="rId1" Type="http://schemas.openxmlformats.org/officeDocument/2006/relationships/customXmlProps" Target="itemProps750.xml"/></Relationships>
</file>

<file path=customXml/_rels/item751.xml.rels><?xml version="1.0" encoding="UTF-8" standalone="yes"?>
<Relationships xmlns="http://schemas.openxmlformats.org/package/2006/relationships"><Relationship Id="rId1" Type="http://schemas.openxmlformats.org/officeDocument/2006/relationships/customXmlProps" Target="itemProps751.xml"/></Relationships>
</file>

<file path=customXml/_rels/item752.xml.rels><?xml version="1.0" encoding="UTF-8" standalone="yes"?>
<Relationships xmlns="http://schemas.openxmlformats.org/package/2006/relationships"><Relationship Id="rId1" Type="http://schemas.openxmlformats.org/officeDocument/2006/relationships/customXmlProps" Target="itemProps752.xml"/></Relationships>
</file>

<file path=customXml/_rels/item753.xml.rels><?xml version="1.0" encoding="UTF-8" standalone="yes"?>
<Relationships xmlns="http://schemas.openxmlformats.org/package/2006/relationships"><Relationship Id="rId1" Type="http://schemas.openxmlformats.org/officeDocument/2006/relationships/customXmlProps" Target="itemProps753.xml"/></Relationships>
</file>

<file path=customXml/_rels/item754.xml.rels><?xml version="1.0" encoding="UTF-8" standalone="yes"?>
<Relationships xmlns="http://schemas.openxmlformats.org/package/2006/relationships"><Relationship Id="rId1" Type="http://schemas.openxmlformats.org/officeDocument/2006/relationships/customXmlProps" Target="itemProps754.xml"/></Relationships>
</file>

<file path=customXml/_rels/item755.xml.rels><?xml version="1.0" encoding="UTF-8" standalone="yes"?>
<Relationships xmlns="http://schemas.openxmlformats.org/package/2006/relationships"><Relationship Id="rId1" Type="http://schemas.openxmlformats.org/officeDocument/2006/relationships/customXmlProps" Target="itemProps755.xml"/></Relationships>
</file>

<file path=customXml/_rels/item756.xml.rels><?xml version="1.0" encoding="UTF-8" standalone="yes"?>
<Relationships xmlns="http://schemas.openxmlformats.org/package/2006/relationships"><Relationship Id="rId1" Type="http://schemas.openxmlformats.org/officeDocument/2006/relationships/customXmlProps" Target="itemProps756.xml"/></Relationships>
</file>

<file path=customXml/_rels/item757.xml.rels><?xml version="1.0" encoding="UTF-8" standalone="yes"?>
<Relationships xmlns="http://schemas.openxmlformats.org/package/2006/relationships"><Relationship Id="rId1" Type="http://schemas.openxmlformats.org/officeDocument/2006/relationships/customXmlProps" Target="itemProps757.xml"/></Relationships>
</file>

<file path=customXml/_rels/item758.xml.rels><?xml version="1.0" encoding="UTF-8" standalone="yes"?>
<Relationships xmlns="http://schemas.openxmlformats.org/package/2006/relationships"><Relationship Id="rId1" Type="http://schemas.openxmlformats.org/officeDocument/2006/relationships/customXmlProps" Target="itemProps758.xml"/></Relationships>
</file>

<file path=customXml/_rels/item759.xml.rels><?xml version="1.0" encoding="UTF-8" standalone="yes"?>
<Relationships xmlns="http://schemas.openxmlformats.org/package/2006/relationships"><Relationship Id="rId1" Type="http://schemas.openxmlformats.org/officeDocument/2006/relationships/customXmlProps" Target="itemProps759.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60.xml.rels><?xml version="1.0" encoding="UTF-8" standalone="yes"?>
<Relationships xmlns="http://schemas.openxmlformats.org/package/2006/relationships"><Relationship Id="rId1" Type="http://schemas.openxmlformats.org/officeDocument/2006/relationships/customXmlProps" Target="itemProps760.xml"/></Relationships>
</file>

<file path=customXml/_rels/item761.xml.rels><?xml version="1.0" encoding="UTF-8" standalone="yes"?>
<Relationships xmlns="http://schemas.openxmlformats.org/package/2006/relationships"><Relationship Id="rId1" Type="http://schemas.openxmlformats.org/officeDocument/2006/relationships/customXmlProps" Target="itemProps761.xml"/></Relationships>
</file>

<file path=customXml/_rels/item762.xml.rels><?xml version="1.0" encoding="UTF-8" standalone="yes"?>
<Relationships xmlns="http://schemas.openxmlformats.org/package/2006/relationships"><Relationship Id="rId1" Type="http://schemas.openxmlformats.org/officeDocument/2006/relationships/customXmlProps" Target="itemProps762.xml"/></Relationships>
</file>

<file path=customXml/_rels/item763.xml.rels><?xml version="1.0" encoding="UTF-8" standalone="yes"?>
<Relationships xmlns="http://schemas.openxmlformats.org/package/2006/relationships"><Relationship Id="rId1" Type="http://schemas.openxmlformats.org/officeDocument/2006/relationships/customXmlProps" Target="itemProps763.xml"/></Relationships>
</file>

<file path=customXml/_rels/item764.xml.rels><?xml version="1.0" encoding="UTF-8" standalone="yes"?>
<Relationships xmlns="http://schemas.openxmlformats.org/package/2006/relationships"><Relationship Id="rId1" Type="http://schemas.openxmlformats.org/officeDocument/2006/relationships/customXmlProps" Target="itemProps764.xml"/></Relationships>
</file>

<file path=customXml/_rels/item765.xml.rels><?xml version="1.0" encoding="UTF-8" standalone="yes"?>
<Relationships xmlns="http://schemas.openxmlformats.org/package/2006/relationships"><Relationship Id="rId1" Type="http://schemas.openxmlformats.org/officeDocument/2006/relationships/customXmlProps" Target="itemProps765.xml"/></Relationships>
</file>

<file path=customXml/_rels/item766.xml.rels><?xml version="1.0" encoding="UTF-8" standalone="yes"?>
<Relationships xmlns="http://schemas.openxmlformats.org/package/2006/relationships"><Relationship Id="rId1" Type="http://schemas.openxmlformats.org/officeDocument/2006/relationships/customXmlProps" Target="itemProps766.xml"/></Relationships>
</file>

<file path=customXml/_rels/item767.xml.rels><?xml version="1.0" encoding="UTF-8" standalone="yes"?>
<Relationships xmlns="http://schemas.openxmlformats.org/package/2006/relationships"><Relationship Id="rId1" Type="http://schemas.openxmlformats.org/officeDocument/2006/relationships/customXmlProps" Target="itemProps767.xml"/></Relationships>
</file>

<file path=customXml/_rels/item768.xml.rels><?xml version="1.0" encoding="UTF-8" standalone="yes"?>
<Relationships xmlns="http://schemas.openxmlformats.org/package/2006/relationships"><Relationship Id="rId1" Type="http://schemas.openxmlformats.org/officeDocument/2006/relationships/customXmlProps" Target="itemProps768.xml"/></Relationships>
</file>

<file path=customXml/_rels/item769.xml.rels><?xml version="1.0" encoding="UTF-8" standalone="yes"?>
<Relationships xmlns="http://schemas.openxmlformats.org/package/2006/relationships"><Relationship Id="rId1" Type="http://schemas.openxmlformats.org/officeDocument/2006/relationships/customXmlProps" Target="itemProps769.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70.xml.rels><?xml version="1.0" encoding="UTF-8" standalone="yes"?>
<Relationships xmlns="http://schemas.openxmlformats.org/package/2006/relationships"><Relationship Id="rId1" Type="http://schemas.openxmlformats.org/officeDocument/2006/relationships/customXmlProps" Target="itemProps770.xml"/></Relationships>
</file>

<file path=customXml/_rels/item771.xml.rels><?xml version="1.0" encoding="UTF-8" standalone="yes"?>
<Relationships xmlns="http://schemas.openxmlformats.org/package/2006/relationships"><Relationship Id="rId1" Type="http://schemas.openxmlformats.org/officeDocument/2006/relationships/customXmlProps" Target="itemProps771.xml"/></Relationships>
</file>

<file path=customXml/_rels/item772.xml.rels><?xml version="1.0" encoding="UTF-8" standalone="yes"?>
<Relationships xmlns="http://schemas.openxmlformats.org/package/2006/relationships"><Relationship Id="rId1" Type="http://schemas.openxmlformats.org/officeDocument/2006/relationships/customXmlProps" Target="itemProps772.xml"/></Relationships>
</file>

<file path=customXml/_rels/item773.xml.rels><?xml version="1.0" encoding="UTF-8" standalone="yes"?>
<Relationships xmlns="http://schemas.openxmlformats.org/package/2006/relationships"><Relationship Id="rId1" Type="http://schemas.openxmlformats.org/officeDocument/2006/relationships/customXmlProps" Target="itemProps773.xml"/></Relationships>
</file>

<file path=customXml/_rels/item774.xml.rels><?xml version="1.0" encoding="UTF-8" standalone="yes"?>
<Relationships xmlns="http://schemas.openxmlformats.org/package/2006/relationships"><Relationship Id="rId1" Type="http://schemas.openxmlformats.org/officeDocument/2006/relationships/customXmlProps" Target="itemProps774.xml"/></Relationships>
</file>

<file path=customXml/_rels/item775.xml.rels><?xml version="1.0" encoding="UTF-8" standalone="yes"?>
<Relationships xmlns="http://schemas.openxmlformats.org/package/2006/relationships"><Relationship Id="rId1" Type="http://schemas.openxmlformats.org/officeDocument/2006/relationships/customXmlProps" Target="itemProps775.xml"/></Relationships>
</file>

<file path=customXml/_rels/item776.xml.rels><?xml version="1.0" encoding="UTF-8" standalone="yes"?>
<Relationships xmlns="http://schemas.openxmlformats.org/package/2006/relationships"><Relationship Id="rId1" Type="http://schemas.openxmlformats.org/officeDocument/2006/relationships/customXmlProps" Target="itemProps776.xml"/></Relationships>
</file>

<file path=customXml/_rels/item777.xml.rels><?xml version="1.0" encoding="UTF-8" standalone="yes"?>
<Relationships xmlns="http://schemas.openxmlformats.org/package/2006/relationships"><Relationship Id="rId1" Type="http://schemas.openxmlformats.org/officeDocument/2006/relationships/customXmlProps" Target="itemProps777.xml"/></Relationships>
</file>

<file path=customXml/_rels/item778.xml.rels><?xml version="1.0" encoding="UTF-8" standalone="yes"?>
<Relationships xmlns="http://schemas.openxmlformats.org/package/2006/relationships"><Relationship Id="rId1" Type="http://schemas.openxmlformats.org/officeDocument/2006/relationships/customXmlProps" Target="itemProps778.xml"/></Relationships>
</file>

<file path=customXml/_rels/item779.xml.rels><?xml version="1.0" encoding="UTF-8" standalone="yes"?>
<Relationships xmlns="http://schemas.openxmlformats.org/package/2006/relationships"><Relationship Id="rId1" Type="http://schemas.openxmlformats.org/officeDocument/2006/relationships/customXmlProps" Target="itemProps779.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80.xml.rels><?xml version="1.0" encoding="UTF-8" standalone="yes"?>
<Relationships xmlns="http://schemas.openxmlformats.org/package/2006/relationships"><Relationship Id="rId1" Type="http://schemas.openxmlformats.org/officeDocument/2006/relationships/customXmlProps" Target="itemProps780.xml"/></Relationships>
</file>

<file path=customXml/_rels/item781.xml.rels><?xml version="1.0" encoding="UTF-8" standalone="yes"?>
<Relationships xmlns="http://schemas.openxmlformats.org/package/2006/relationships"><Relationship Id="rId1" Type="http://schemas.openxmlformats.org/officeDocument/2006/relationships/customXmlProps" Target="itemProps781.xml"/></Relationships>
</file>

<file path=customXml/_rels/item782.xml.rels><?xml version="1.0" encoding="UTF-8" standalone="yes"?>
<Relationships xmlns="http://schemas.openxmlformats.org/package/2006/relationships"><Relationship Id="rId1" Type="http://schemas.openxmlformats.org/officeDocument/2006/relationships/customXmlProps" Target="itemProps782.xml"/></Relationships>
</file>

<file path=customXml/_rels/item783.xml.rels><?xml version="1.0" encoding="UTF-8" standalone="yes"?>
<Relationships xmlns="http://schemas.openxmlformats.org/package/2006/relationships"><Relationship Id="rId1" Type="http://schemas.openxmlformats.org/officeDocument/2006/relationships/customXmlProps" Target="itemProps783.xml"/></Relationships>
</file>

<file path=customXml/_rels/item784.xml.rels><?xml version="1.0" encoding="UTF-8" standalone="yes"?>
<Relationships xmlns="http://schemas.openxmlformats.org/package/2006/relationships"><Relationship Id="rId1" Type="http://schemas.openxmlformats.org/officeDocument/2006/relationships/customXmlProps" Target="itemProps784.xml"/></Relationships>
</file>

<file path=customXml/_rels/item785.xml.rels><?xml version="1.0" encoding="UTF-8" standalone="yes"?>
<Relationships xmlns="http://schemas.openxmlformats.org/package/2006/relationships"><Relationship Id="rId1" Type="http://schemas.openxmlformats.org/officeDocument/2006/relationships/customXmlProps" Target="itemProps785.xml"/></Relationships>
</file>

<file path=customXml/_rels/item786.xml.rels><?xml version="1.0" encoding="UTF-8" standalone="yes"?>
<Relationships xmlns="http://schemas.openxmlformats.org/package/2006/relationships"><Relationship Id="rId1" Type="http://schemas.openxmlformats.org/officeDocument/2006/relationships/customXmlProps" Target="itemProps786.xml"/></Relationships>
</file>

<file path=customXml/_rels/item787.xml.rels><?xml version="1.0" encoding="UTF-8" standalone="yes"?>
<Relationships xmlns="http://schemas.openxmlformats.org/package/2006/relationships"><Relationship Id="rId1" Type="http://schemas.openxmlformats.org/officeDocument/2006/relationships/customXmlProps" Target="itemProps787.xml"/></Relationships>
</file>

<file path=customXml/_rels/item788.xml.rels><?xml version="1.0" encoding="UTF-8" standalone="yes"?>
<Relationships xmlns="http://schemas.openxmlformats.org/package/2006/relationships"><Relationship Id="rId1" Type="http://schemas.openxmlformats.org/officeDocument/2006/relationships/customXmlProps" Target="itemProps788.xml"/></Relationships>
</file>

<file path=customXml/_rels/item789.xml.rels><?xml version="1.0" encoding="UTF-8" standalone="yes"?>
<Relationships xmlns="http://schemas.openxmlformats.org/package/2006/relationships"><Relationship Id="rId1" Type="http://schemas.openxmlformats.org/officeDocument/2006/relationships/customXmlProps" Target="itemProps789.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790.xml.rels><?xml version="1.0" encoding="UTF-8" standalone="yes"?>
<Relationships xmlns="http://schemas.openxmlformats.org/package/2006/relationships"><Relationship Id="rId1" Type="http://schemas.openxmlformats.org/officeDocument/2006/relationships/customXmlProps" Target="itemProps790.xml"/></Relationships>
</file>

<file path=customXml/_rels/item791.xml.rels><?xml version="1.0" encoding="UTF-8" standalone="yes"?>
<Relationships xmlns="http://schemas.openxmlformats.org/package/2006/relationships"><Relationship Id="rId1" Type="http://schemas.openxmlformats.org/officeDocument/2006/relationships/customXmlProps" Target="itemProps791.xml"/></Relationships>
</file>

<file path=customXml/_rels/item792.xml.rels><?xml version="1.0" encoding="UTF-8" standalone="yes"?>
<Relationships xmlns="http://schemas.openxmlformats.org/package/2006/relationships"><Relationship Id="rId1" Type="http://schemas.openxmlformats.org/officeDocument/2006/relationships/customXmlProps" Target="itemProps792.xml"/></Relationships>
</file>

<file path=customXml/_rels/item793.xml.rels><?xml version="1.0" encoding="UTF-8" standalone="yes"?>
<Relationships xmlns="http://schemas.openxmlformats.org/package/2006/relationships"><Relationship Id="rId1" Type="http://schemas.openxmlformats.org/officeDocument/2006/relationships/customXmlProps" Target="itemProps793.xml"/></Relationships>
</file>

<file path=customXml/_rels/item794.xml.rels><?xml version="1.0" encoding="UTF-8" standalone="yes"?>
<Relationships xmlns="http://schemas.openxmlformats.org/package/2006/relationships"><Relationship Id="rId1" Type="http://schemas.openxmlformats.org/officeDocument/2006/relationships/customXmlProps" Target="itemProps794.xml"/></Relationships>
</file>

<file path=customXml/_rels/item795.xml.rels><?xml version="1.0" encoding="UTF-8" standalone="yes"?>
<Relationships xmlns="http://schemas.openxmlformats.org/package/2006/relationships"><Relationship Id="rId1" Type="http://schemas.openxmlformats.org/officeDocument/2006/relationships/customXmlProps" Target="itemProps795.xml"/></Relationships>
</file>

<file path=customXml/_rels/item796.xml.rels><?xml version="1.0" encoding="UTF-8" standalone="yes"?>
<Relationships xmlns="http://schemas.openxmlformats.org/package/2006/relationships"><Relationship Id="rId1" Type="http://schemas.openxmlformats.org/officeDocument/2006/relationships/customXmlProps" Target="itemProps796.xml"/></Relationships>
</file>

<file path=customXml/_rels/item797.xml.rels><?xml version="1.0" encoding="UTF-8" standalone="yes"?>
<Relationships xmlns="http://schemas.openxmlformats.org/package/2006/relationships"><Relationship Id="rId1" Type="http://schemas.openxmlformats.org/officeDocument/2006/relationships/customXmlProps" Target="itemProps797.xml"/></Relationships>
</file>

<file path=customXml/_rels/item798.xml.rels><?xml version="1.0" encoding="UTF-8" standalone="yes"?>
<Relationships xmlns="http://schemas.openxmlformats.org/package/2006/relationships"><Relationship Id="rId1" Type="http://schemas.openxmlformats.org/officeDocument/2006/relationships/customXmlProps" Target="itemProps798.xml"/></Relationships>
</file>

<file path=customXml/_rels/item799.xml.rels><?xml version="1.0" encoding="UTF-8" standalone="yes"?>
<Relationships xmlns="http://schemas.openxmlformats.org/package/2006/relationships"><Relationship Id="rId1" Type="http://schemas.openxmlformats.org/officeDocument/2006/relationships/customXmlProps" Target="itemProps79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00.xml.rels><?xml version="1.0" encoding="UTF-8" standalone="yes"?>
<Relationships xmlns="http://schemas.openxmlformats.org/package/2006/relationships"><Relationship Id="rId1" Type="http://schemas.openxmlformats.org/officeDocument/2006/relationships/customXmlProps" Target="itemProps800.xml"/></Relationships>
</file>

<file path=customXml/_rels/item801.xml.rels><?xml version="1.0" encoding="UTF-8" standalone="yes"?>
<Relationships xmlns="http://schemas.openxmlformats.org/package/2006/relationships"><Relationship Id="rId1" Type="http://schemas.openxmlformats.org/officeDocument/2006/relationships/customXmlProps" Target="itemProps801.xml"/></Relationships>
</file>

<file path=customXml/_rels/item802.xml.rels><?xml version="1.0" encoding="UTF-8" standalone="yes"?>
<Relationships xmlns="http://schemas.openxmlformats.org/package/2006/relationships"><Relationship Id="rId1" Type="http://schemas.openxmlformats.org/officeDocument/2006/relationships/customXmlProps" Target="itemProps802.xml"/></Relationships>
</file>

<file path=customXml/_rels/item803.xml.rels><?xml version="1.0" encoding="UTF-8" standalone="yes"?>
<Relationships xmlns="http://schemas.openxmlformats.org/package/2006/relationships"><Relationship Id="rId1" Type="http://schemas.openxmlformats.org/officeDocument/2006/relationships/customXmlProps" Target="itemProps803.xml"/></Relationships>
</file>

<file path=customXml/_rels/item804.xml.rels><?xml version="1.0" encoding="UTF-8" standalone="yes"?>
<Relationships xmlns="http://schemas.openxmlformats.org/package/2006/relationships"><Relationship Id="rId1" Type="http://schemas.openxmlformats.org/officeDocument/2006/relationships/customXmlProps" Target="itemProps804.xml"/></Relationships>
</file>

<file path=customXml/_rels/item805.xml.rels><?xml version="1.0" encoding="UTF-8" standalone="yes"?>
<Relationships xmlns="http://schemas.openxmlformats.org/package/2006/relationships"><Relationship Id="rId1" Type="http://schemas.openxmlformats.org/officeDocument/2006/relationships/customXmlProps" Target="itemProps805.xml"/></Relationships>
</file>

<file path=customXml/_rels/item806.xml.rels><?xml version="1.0" encoding="UTF-8" standalone="yes"?>
<Relationships xmlns="http://schemas.openxmlformats.org/package/2006/relationships"><Relationship Id="rId1" Type="http://schemas.openxmlformats.org/officeDocument/2006/relationships/customXmlProps" Target="itemProps806.xml"/></Relationships>
</file>

<file path=customXml/_rels/item807.xml.rels><?xml version="1.0" encoding="UTF-8" standalone="yes"?>
<Relationships xmlns="http://schemas.openxmlformats.org/package/2006/relationships"><Relationship Id="rId1" Type="http://schemas.openxmlformats.org/officeDocument/2006/relationships/customXmlProps" Target="itemProps807.xml"/></Relationships>
</file>

<file path=customXml/_rels/item808.xml.rels><?xml version="1.0" encoding="UTF-8" standalone="yes"?>
<Relationships xmlns="http://schemas.openxmlformats.org/package/2006/relationships"><Relationship Id="rId1" Type="http://schemas.openxmlformats.org/officeDocument/2006/relationships/customXmlProps" Target="itemProps808.xml"/></Relationships>
</file>

<file path=customXml/_rels/item809.xml.rels><?xml version="1.0" encoding="UTF-8" standalone="yes"?>
<Relationships xmlns="http://schemas.openxmlformats.org/package/2006/relationships"><Relationship Id="rId1" Type="http://schemas.openxmlformats.org/officeDocument/2006/relationships/customXmlProps" Target="itemProps809.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10.xml.rels><?xml version="1.0" encoding="UTF-8" standalone="yes"?>
<Relationships xmlns="http://schemas.openxmlformats.org/package/2006/relationships"><Relationship Id="rId1" Type="http://schemas.openxmlformats.org/officeDocument/2006/relationships/customXmlProps" Target="itemProps810.xml"/></Relationships>
</file>

<file path=customXml/_rels/item811.xml.rels><?xml version="1.0" encoding="UTF-8" standalone="yes"?>
<Relationships xmlns="http://schemas.openxmlformats.org/package/2006/relationships"><Relationship Id="rId1" Type="http://schemas.openxmlformats.org/officeDocument/2006/relationships/customXmlProps" Target="itemProps811.xml"/></Relationships>
</file>

<file path=customXml/_rels/item812.xml.rels><?xml version="1.0" encoding="UTF-8" standalone="yes"?>
<Relationships xmlns="http://schemas.openxmlformats.org/package/2006/relationships"><Relationship Id="rId1" Type="http://schemas.openxmlformats.org/officeDocument/2006/relationships/customXmlProps" Target="itemProps812.xml"/></Relationships>
</file>

<file path=customXml/_rels/item813.xml.rels><?xml version="1.0" encoding="UTF-8" standalone="yes"?>
<Relationships xmlns="http://schemas.openxmlformats.org/package/2006/relationships"><Relationship Id="rId1" Type="http://schemas.openxmlformats.org/officeDocument/2006/relationships/customXmlProps" Target="itemProps813.xml"/></Relationships>
</file>

<file path=customXml/_rels/item814.xml.rels><?xml version="1.0" encoding="UTF-8" standalone="yes"?>
<Relationships xmlns="http://schemas.openxmlformats.org/package/2006/relationships"><Relationship Id="rId1" Type="http://schemas.openxmlformats.org/officeDocument/2006/relationships/customXmlProps" Target="itemProps814.xml"/></Relationships>
</file>

<file path=customXml/_rels/item815.xml.rels><?xml version="1.0" encoding="UTF-8" standalone="yes"?>
<Relationships xmlns="http://schemas.openxmlformats.org/package/2006/relationships"><Relationship Id="rId1" Type="http://schemas.openxmlformats.org/officeDocument/2006/relationships/customXmlProps" Target="itemProps815.xml"/></Relationships>
</file>

<file path=customXml/_rels/item816.xml.rels><?xml version="1.0" encoding="UTF-8" standalone="yes"?>
<Relationships xmlns="http://schemas.openxmlformats.org/package/2006/relationships"><Relationship Id="rId1" Type="http://schemas.openxmlformats.org/officeDocument/2006/relationships/customXmlProps" Target="itemProps816.xml"/></Relationships>
</file>

<file path=customXml/_rels/item817.xml.rels><?xml version="1.0" encoding="UTF-8" standalone="yes"?>
<Relationships xmlns="http://schemas.openxmlformats.org/package/2006/relationships"><Relationship Id="rId1" Type="http://schemas.openxmlformats.org/officeDocument/2006/relationships/customXmlProps" Target="itemProps817.xml"/></Relationships>
</file>

<file path=customXml/_rels/item818.xml.rels><?xml version="1.0" encoding="UTF-8" standalone="yes"?>
<Relationships xmlns="http://schemas.openxmlformats.org/package/2006/relationships"><Relationship Id="rId1" Type="http://schemas.openxmlformats.org/officeDocument/2006/relationships/customXmlProps" Target="itemProps818.xml"/></Relationships>
</file>

<file path=customXml/_rels/item819.xml.rels><?xml version="1.0" encoding="UTF-8" standalone="yes"?>
<Relationships xmlns="http://schemas.openxmlformats.org/package/2006/relationships"><Relationship Id="rId1" Type="http://schemas.openxmlformats.org/officeDocument/2006/relationships/customXmlProps" Target="itemProps819.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20.xml.rels><?xml version="1.0" encoding="UTF-8" standalone="yes"?>
<Relationships xmlns="http://schemas.openxmlformats.org/package/2006/relationships"><Relationship Id="rId1" Type="http://schemas.openxmlformats.org/officeDocument/2006/relationships/customXmlProps" Target="itemProps820.xml"/></Relationships>
</file>

<file path=customXml/_rels/item821.xml.rels><?xml version="1.0" encoding="UTF-8" standalone="yes"?>
<Relationships xmlns="http://schemas.openxmlformats.org/package/2006/relationships"><Relationship Id="rId1" Type="http://schemas.openxmlformats.org/officeDocument/2006/relationships/customXmlProps" Target="itemProps821.xml"/></Relationships>
</file>

<file path=customXml/_rels/item822.xml.rels><?xml version="1.0" encoding="UTF-8" standalone="yes"?>
<Relationships xmlns="http://schemas.openxmlformats.org/package/2006/relationships"><Relationship Id="rId1" Type="http://schemas.openxmlformats.org/officeDocument/2006/relationships/customXmlProps" Target="itemProps822.xml"/></Relationships>
</file>

<file path=customXml/_rels/item823.xml.rels><?xml version="1.0" encoding="UTF-8" standalone="yes"?>
<Relationships xmlns="http://schemas.openxmlformats.org/package/2006/relationships"><Relationship Id="rId1" Type="http://schemas.openxmlformats.org/officeDocument/2006/relationships/customXmlProps" Target="itemProps823.xml"/></Relationships>
</file>

<file path=customXml/_rels/item824.xml.rels><?xml version="1.0" encoding="UTF-8" standalone="yes"?>
<Relationships xmlns="http://schemas.openxmlformats.org/package/2006/relationships"><Relationship Id="rId1" Type="http://schemas.openxmlformats.org/officeDocument/2006/relationships/customXmlProps" Target="itemProps824.xml"/></Relationships>
</file>

<file path=customXml/_rels/item825.xml.rels><?xml version="1.0" encoding="UTF-8" standalone="yes"?>
<Relationships xmlns="http://schemas.openxmlformats.org/package/2006/relationships"><Relationship Id="rId1" Type="http://schemas.openxmlformats.org/officeDocument/2006/relationships/customXmlProps" Target="itemProps825.xml"/></Relationships>
</file>

<file path=customXml/_rels/item826.xml.rels><?xml version="1.0" encoding="UTF-8" standalone="yes"?>
<Relationships xmlns="http://schemas.openxmlformats.org/package/2006/relationships"><Relationship Id="rId1" Type="http://schemas.openxmlformats.org/officeDocument/2006/relationships/customXmlProps" Target="itemProps826.xml"/></Relationships>
</file>

<file path=customXml/_rels/item827.xml.rels><?xml version="1.0" encoding="UTF-8" standalone="yes"?>
<Relationships xmlns="http://schemas.openxmlformats.org/package/2006/relationships"><Relationship Id="rId1" Type="http://schemas.openxmlformats.org/officeDocument/2006/relationships/customXmlProps" Target="itemProps827.xml"/></Relationships>
</file>

<file path=customXml/_rels/item828.xml.rels><?xml version="1.0" encoding="UTF-8" standalone="yes"?>
<Relationships xmlns="http://schemas.openxmlformats.org/package/2006/relationships"><Relationship Id="rId1" Type="http://schemas.openxmlformats.org/officeDocument/2006/relationships/customXmlProps" Target="itemProps828.xml"/></Relationships>
</file>

<file path=customXml/_rels/item829.xml.rels><?xml version="1.0" encoding="UTF-8" standalone="yes"?>
<Relationships xmlns="http://schemas.openxmlformats.org/package/2006/relationships"><Relationship Id="rId1" Type="http://schemas.openxmlformats.org/officeDocument/2006/relationships/customXmlProps" Target="itemProps829.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30.xml.rels><?xml version="1.0" encoding="UTF-8" standalone="yes"?>
<Relationships xmlns="http://schemas.openxmlformats.org/package/2006/relationships"><Relationship Id="rId1" Type="http://schemas.openxmlformats.org/officeDocument/2006/relationships/customXmlProps" Target="itemProps830.xml"/></Relationships>
</file>

<file path=customXml/_rels/item831.xml.rels><?xml version="1.0" encoding="UTF-8" standalone="yes"?>
<Relationships xmlns="http://schemas.openxmlformats.org/package/2006/relationships"><Relationship Id="rId1" Type="http://schemas.openxmlformats.org/officeDocument/2006/relationships/customXmlProps" Target="itemProps831.xml"/></Relationships>
</file>

<file path=customXml/_rels/item832.xml.rels><?xml version="1.0" encoding="UTF-8" standalone="yes"?>
<Relationships xmlns="http://schemas.openxmlformats.org/package/2006/relationships"><Relationship Id="rId1" Type="http://schemas.openxmlformats.org/officeDocument/2006/relationships/customXmlProps" Target="itemProps832.xml"/></Relationships>
</file>

<file path=customXml/_rels/item833.xml.rels><?xml version="1.0" encoding="UTF-8" standalone="yes"?>
<Relationships xmlns="http://schemas.openxmlformats.org/package/2006/relationships"><Relationship Id="rId1" Type="http://schemas.openxmlformats.org/officeDocument/2006/relationships/customXmlProps" Target="itemProps833.xml"/></Relationships>
</file>

<file path=customXml/_rels/item834.xml.rels><?xml version="1.0" encoding="UTF-8" standalone="yes"?>
<Relationships xmlns="http://schemas.openxmlformats.org/package/2006/relationships"><Relationship Id="rId1" Type="http://schemas.openxmlformats.org/officeDocument/2006/relationships/customXmlProps" Target="itemProps834.xml"/></Relationships>
</file>

<file path=customXml/_rels/item835.xml.rels><?xml version="1.0" encoding="UTF-8" standalone="yes"?>
<Relationships xmlns="http://schemas.openxmlformats.org/package/2006/relationships"><Relationship Id="rId1" Type="http://schemas.openxmlformats.org/officeDocument/2006/relationships/customXmlProps" Target="itemProps835.xml"/></Relationships>
</file>

<file path=customXml/_rels/item836.xml.rels><?xml version="1.0" encoding="UTF-8" standalone="yes"?>
<Relationships xmlns="http://schemas.openxmlformats.org/package/2006/relationships"><Relationship Id="rId1" Type="http://schemas.openxmlformats.org/officeDocument/2006/relationships/customXmlProps" Target="itemProps836.xml"/></Relationships>
</file>

<file path=customXml/_rels/item837.xml.rels><?xml version="1.0" encoding="UTF-8" standalone="yes"?>
<Relationships xmlns="http://schemas.openxmlformats.org/package/2006/relationships"><Relationship Id="rId1" Type="http://schemas.openxmlformats.org/officeDocument/2006/relationships/customXmlProps" Target="itemProps837.xml"/></Relationships>
</file>

<file path=customXml/_rels/item838.xml.rels><?xml version="1.0" encoding="UTF-8" standalone="yes"?>
<Relationships xmlns="http://schemas.openxmlformats.org/package/2006/relationships"><Relationship Id="rId1" Type="http://schemas.openxmlformats.org/officeDocument/2006/relationships/customXmlProps" Target="itemProps838.xml"/></Relationships>
</file>

<file path=customXml/_rels/item839.xml.rels><?xml version="1.0" encoding="UTF-8" standalone="yes"?>
<Relationships xmlns="http://schemas.openxmlformats.org/package/2006/relationships"><Relationship Id="rId1" Type="http://schemas.openxmlformats.org/officeDocument/2006/relationships/customXmlProps" Target="itemProps839.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40.xml.rels><?xml version="1.0" encoding="UTF-8" standalone="yes"?>
<Relationships xmlns="http://schemas.openxmlformats.org/package/2006/relationships"><Relationship Id="rId1" Type="http://schemas.openxmlformats.org/officeDocument/2006/relationships/customXmlProps" Target="itemProps840.xml"/></Relationships>
</file>

<file path=customXml/_rels/item841.xml.rels><?xml version="1.0" encoding="UTF-8" standalone="yes"?>
<Relationships xmlns="http://schemas.openxmlformats.org/package/2006/relationships"><Relationship Id="rId1" Type="http://schemas.openxmlformats.org/officeDocument/2006/relationships/customXmlProps" Target="itemProps841.xml"/></Relationships>
</file>

<file path=customXml/_rels/item842.xml.rels><?xml version="1.0" encoding="UTF-8" standalone="yes"?>
<Relationships xmlns="http://schemas.openxmlformats.org/package/2006/relationships"><Relationship Id="rId1" Type="http://schemas.openxmlformats.org/officeDocument/2006/relationships/customXmlProps" Target="itemProps842.xml"/></Relationships>
</file>

<file path=customXml/_rels/item843.xml.rels><?xml version="1.0" encoding="UTF-8" standalone="yes"?>
<Relationships xmlns="http://schemas.openxmlformats.org/package/2006/relationships"><Relationship Id="rId1" Type="http://schemas.openxmlformats.org/officeDocument/2006/relationships/customXmlProps" Target="itemProps843.xml"/></Relationships>
</file>

<file path=customXml/_rels/item844.xml.rels><?xml version="1.0" encoding="UTF-8" standalone="yes"?>
<Relationships xmlns="http://schemas.openxmlformats.org/package/2006/relationships"><Relationship Id="rId1" Type="http://schemas.openxmlformats.org/officeDocument/2006/relationships/customXmlProps" Target="itemProps844.xml"/></Relationships>
</file>

<file path=customXml/_rels/item845.xml.rels><?xml version="1.0" encoding="UTF-8" standalone="yes"?>
<Relationships xmlns="http://schemas.openxmlformats.org/package/2006/relationships"><Relationship Id="rId1" Type="http://schemas.openxmlformats.org/officeDocument/2006/relationships/customXmlProps" Target="itemProps845.xml"/></Relationships>
</file>

<file path=customXml/_rels/item846.xml.rels><?xml version="1.0" encoding="UTF-8" standalone="yes"?>
<Relationships xmlns="http://schemas.openxmlformats.org/package/2006/relationships"><Relationship Id="rId1" Type="http://schemas.openxmlformats.org/officeDocument/2006/relationships/customXmlProps" Target="itemProps846.xml"/></Relationships>
</file>

<file path=customXml/_rels/item847.xml.rels><?xml version="1.0" encoding="UTF-8" standalone="yes"?>
<Relationships xmlns="http://schemas.openxmlformats.org/package/2006/relationships"><Relationship Id="rId1" Type="http://schemas.openxmlformats.org/officeDocument/2006/relationships/customXmlProps" Target="itemProps847.xml"/></Relationships>
</file>

<file path=customXml/_rels/item848.xml.rels><?xml version="1.0" encoding="UTF-8" standalone="yes"?>
<Relationships xmlns="http://schemas.openxmlformats.org/package/2006/relationships"><Relationship Id="rId1" Type="http://schemas.openxmlformats.org/officeDocument/2006/relationships/customXmlProps" Target="itemProps848.xml"/></Relationships>
</file>

<file path=customXml/_rels/item849.xml.rels><?xml version="1.0" encoding="UTF-8" standalone="yes"?>
<Relationships xmlns="http://schemas.openxmlformats.org/package/2006/relationships"><Relationship Id="rId1" Type="http://schemas.openxmlformats.org/officeDocument/2006/relationships/customXmlProps" Target="itemProps849.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50.xml.rels><?xml version="1.0" encoding="UTF-8" standalone="yes"?>
<Relationships xmlns="http://schemas.openxmlformats.org/package/2006/relationships"><Relationship Id="rId1" Type="http://schemas.openxmlformats.org/officeDocument/2006/relationships/customXmlProps" Target="itemProps850.xml"/></Relationships>
</file>

<file path=customXml/_rels/item851.xml.rels><?xml version="1.0" encoding="UTF-8" standalone="yes"?>
<Relationships xmlns="http://schemas.openxmlformats.org/package/2006/relationships"><Relationship Id="rId1" Type="http://schemas.openxmlformats.org/officeDocument/2006/relationships/customXmlProps" Target="itemProps851.xml"/></Relationships>
</file>

<file path=customXml/_rels/item852.xml.rels><?xml version="1.0" encoding="UTF-8" standalone="yes"?>
<Relationships xmlns="http://schemas.openxmlformats.org/package/2006/relationships"><Relationship Id="rId1" Type="http://schemas.openxmlformats.org/officeDocument/2006/relationships/customXmlProps" Target="itemProps852.xml"/></Relationships>
</file>

<file path=customXml/_rels/item853.xml.rels><?xml version="1.0" encoding="UTF-8" standalone="yes"?>
<Relationships xmlns="http://schemas.openxmlformats.org/package/2006/relationships"><Relationship Id="rId1" Type="http://schemas.openxmlformats.org/officeDocument/2006/relationships/customXmlProps" Target="itemProps853.xml"/></Relationships>
</file>

<file path=customXml/_rels/item854.xml.rels><?xml version="1.0" encoding="UTF-8" standalone="yes"?>
<Relationships xmlns="http://schemas.openxmlformats.org/package/2006/relationships"><Relationship Id="rId1" Type="http://schemas.openxmlformats.org/officeDocument/2006/relationships/customXmlProps" Target="itemProps854.xml"/></Relationships>
</file>

<file path=customXml/_rels/item855.xml.rels><?xml version="1.0" encoding="UTF-8" standalone="yes"?>
<Relationships xmlns="http://schemas.openxmlformats.org/package/2006/relationships"><Relationship Id="rId1" Type="http://schemas.openxmlformats.org/officeDocument/2006/relationships/customXmlProps" Target="itemProps855.xml"/></Relationships>
</file>

<file path=customXml/_rels/item856.xml.rels><?xml version="1.0" encoding="UTF-8" standalone="yes"?>
<Relationships xmlns="http://schemas.openxmlformats.org/package/2006/relationships"><Relationship Id="rId1" Type="http://schemas.openxmlformats.org/officeDocument/2006/relationships/customXmlProps" Target="itemProps856.xml"/></Relationships>
</file>

<file path=customXml/_rels/item857.xml.rels><?xml version="1.0" encoding="UTF-8" standalone="yes"?>
<Relationships xmlns="http://schemas.openxmlformats.org/package/2006/relationships"><Relationship Id="rId1" Type="http://schemas.openxmlformats.org/officeDocument/2006/relationships/customXmlProps" Target="itemProps857.xml"/></Relationships>
</file>

<file path=customXml/_rels/item858.xml.rels><?xml version="1.0" encoding="UTF-8" standalone="yes"?>
<Relationships xmlns="http://schemas.openxmlformats.org/package/2006/relationships"><Relationship Id="rId1" Type="http://schemas.openxmlformats.org/officeDocument/2006/relationships/customXmlProps" Target="itemProps858.xml"/></Relationships>
</file>

<file path=customXml/_rels/item859.xml.rels><?xml version="1.0" encoding="UTF-8" standalone="yes"?>
<Relationships xmlns="http://schemas.openxmlformats.org/package/2006/relationships"><Relationship Id="rId1" Type="http://schemas.openxmlformats.org/officeDocument/2006/relationships/customXmlProps" Target="itemProps859.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60.xml.rels><?xml version="1.0" encoding="UTF-8" standalone="yes"?>
<Relationships xmlns="http://schemas.openxmlformats.org/package/2006/relationships"><Relationship Id="rId1" Type="http://schemas.openxmlformats.org/officeDocument/2006/relationships/customXmlProps" Target="itemProps860.xml"/></Relationships>
</file>

<file path=customXml/_rels/item861.xml.rels><?xml version="1.0" encoding="UTF-8" standalone="yes"?>
<Relationships xmlns="http://schemas.openxmlformats.org/package/2006/relationships"><Relationship Id="rId1" Type="http://schemas.openxmlformats.org/officeDocument/2006/relationships/customXmlProps" Target="itemProps861.xml"/></Relationships>
</file>

<file path=customXml/_rels/item862.xml.rels><?xml version="1.0" encoding="UTF-8" standalone="yes"?>
<Relationships xmlns="http://schemas.openxmlformats.org/package/2006/relationships"><Relationship Id="rId1" Type="http://schemas.openxmlformats.org/officeDocument/2006/relationships/customXmlProps" Target="itemProps862.xml"/></Relationships>
</file>

<file path=customXml/_rels/item863.xml.rels><?xml version="1.0" encoding="UTF-8" standalone="yes"?>
<Relationships xmlns="http://schemas.openxmlformats.org/package/2006/relationships"><Relationship Id="rId1" Type="http://schemas.openxmlformats.org/officeDocument/2006/relationships/customXmlProps" Target="itemProps863.xml"/></Relationships>
</file>

<file path=customXml/_rels/item864.xml.rels><?xml version="1.0" encoding="UTF-8" standalone="yes"?>
<Relationships xmlns="http://schemas.openxmlformats.org/package/2006/relationships"><Relationship Id="rId1" Type="http://schemas.openxmlformats.org/officeDocument/2006/relationships/customXmlProps" Target="itemProps864.xml"/></Relationships>
</file>

<file path=customXml/_rels/item865.xml.rels><?xml version="1.0" encoding="UTF-8" standalone="yes"?>
<Relationships xmlns="http://schemas.openxmlformats.org/package/2006/relationships"><Relationship Id="rId1" Type="http://schemas.openxmlformats.org/officeDocument/2006/relationships/customXmlProps" Target="itemProps865.xml"/></Relationships>
</file>

<file path=customXml/_rels/item866.xml.rels><?xml version="1.0" encoding="UTF-8" standalone="yes"?>
<Relationships xmlns="http://schemas.openxmlformats.org/package/2006/relationships"><Relationship Id="rId1" Type="http://schemas.openxmlformats.org/officeDocument/2006/relationships/customXmlProps" Target="itemProps866.xml"/></Relationships>
</file>

<file path=customXml/_rels/item867.xml.rels><?xml version="1.0" encoding="UTF-8" standalone="yes"?>
<Relationships xmlns="http://schemas.openxmlformats.org/package/2006/relationships"><Relationship Id="rId1" Type="http://schemas.openxmlformats.org/officeDocument/2006/relationships/customXmlProps" Target="itemProps867.xml"/></Relationships>
</file>

<file path=customXml/_rels/item868.xml.rels><?xml version="1.0" encoding="UTF-8" standalone="yes"?>
<Relationships xmlns="http://schemas.openxmlformats.org/package/2006/relationships"><Relationship Id="rId1" Type="http://schemas.openxmlformats.org/officeDocument/2006/relationships/customXmlProps" Target="itemProps868.xml"/></Relationships>
</file>

<file path=customXml/_rels/item869.xml.rels><?xml version="1.0" encoding="UTF-8" standalone="yes"?>
<Relationships xmlns="http://schemas.openxmlformats.org/package/2006/relationships"><Relationship Id="rId1" Type="http://schemas.openxmlformats.org/officeDocument/2006/relationships/customXmlProps" Target="itemProps869.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70.xml.rels><?xml version="1.0" encoding="UTF-8" standalone="yes"?>
<Relationships xmlns="http://schemas.openxmlformats.org/package/2006/relationships"><Relationship Id="rId1" Type="http://schemas.openxmlformats.org/officeDocument/2006/relationships/customXmlProps" Target="itemProps870.xml"/></Relationships>
</file>

<file path=customXml/_rels/item871.xml.rels><?xml version="1.0" encoding="UTF-8" standalone="yes"?>
<Relationships xmlns="http://schemas.openxmlformats.org/package/2006/relationships"><Relationship Id="rId1" Type="http://schemas.openxmlformats.org/officeDocument/2006/relationships/customXmlProps" Target="itemProps871.xml"/></Relationships>
</file>

<file path=customXml/_rels/item872.xml.rels><?xml version="1.0" encoding="UTF-8" standalone="yes"?>
<Relationships xmlns="http://schemas.openxmlformats.org/package/2006/relationships"><Relationship Id="rId1" Type="http://schemas.openxmlformats.org/officeDocument/2006/relationships/customXmlProps" Target="itemProps872.xml"/></Relationships>
</file>

<file path=customXml/_rels/item873.xml.rels><?xml version="1.0" encoding="UTF-8" standalone="yes"?>
<Relationships xmlns="http://schemas.openxmlformats.org/package/2006/relationships"><Relationship Id="rId1" Type="http://schemas.openxmlformats.org/officeDocument/2006/relationships/customXmlProps" Target="itemProps873.xml"/></Relationships>
</file>

<file path=customXml/_rels/item874.xml.rels><?xml version="1.0" encoding="UTF-8" standalone="yes"?>
<Relationships xmlns="http://schemas.openxmlformats.org/package/2006/relationships"><Relationship Id="rId1" Type="http://schemas.openxmlformats.org/officeDocument/2006/relationships/customXmlProps" Target="itemProps874.xml"/></Relationships>
</file>

<file path=customXml/_rels/item875.xml.rels><?xml version="1.0" encoding="UTF-8" standalone="yes"?>
<Relationships xmlns="http://schemas.openxmlformats.org/package/2006/relationships"><Relationship Id="rId1" Type="http://schemas.openxmlformats.org/officeDocument/2006/relationships/customXmlProps" Target="itemProps875.xml"/></Relationships>
</file>

<file path=customXml/_rels/item876.xml.rels><?xml version="1.0" encoding="UTF-8" standalone="yes"?>
<Relationships xmlns="http://schemas.openxmlformats.org/package/2006/relationships"><Relationship Id="rId1" Type="http://schemas.openxmlformats.org/officeDocument/2006/relationships/customXmlProps" Target="itemProps876.xml"/></Relationships>
</file>

<file path=customXml/_rels/item877.xml.rels><?xml version="1.0" encoding="UTF-8" standalone="yes"?>
<Relationships xmlns="http://schemas.openxmlformats.org/package/2006/relationships"><Relationship Id="rId1" Type="http://schemas.openxmlformats.org/officeDocument/2006/relationships/customXmlProps" Target="itemProps877.xml"/></Relationships>
</file>

<file path=customXml/_rels/item878.xml.rels><?xml version="1.0" encoding="UTF-8" standalone="yes"?>
<Relationships xmlns="http://schemas.openxmlformats.org/package/2006/relationships"><Relationship Id="rId1" Type="http://schemas.openxmlformats.org/officeDocument/2006/relationships/customXmlProps" Target="itemProps878.xml"/></Relationships>
</file>

<file path=customXml/_rels/item879.xml.rels><?xml version="1.0" encoding="UTF-8" standalone="yes"?>
<Relationships xmlns="http://schemas.openxmlformats.org/package/2006/relationships"><Relationship Id="rId1" Type="http://schemas.openxmlformats.org/officeDocument/2006/relationships/customXmlProps" Target="itemProps879.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80.xml.rels><?xml version="1.0" encoding="UTF-8" standalone="yes"?>
<Relationships xmlns="http://schemas.openxmlformats.org/package/2006/relationships"><Relationship Id="rId1" Type="http://schemas.openxmlformats.org/officeDocument/2006/relationships/customXmlProps" Target="itemProps880.xml"/></Relationships>
</file>

<file path=customXml/_rels/item881.xml.rels><?xml version="1.0" encoding="UTF-8" standalone="yes"?>
<Relationships xmlns="http://schemas.openxmlformats.org/package/2006/relationships"><Relationship Id="rId1" Type="http://schemas.openxmlformats.org/officeDocument/2006/relationships/customXmlProps" Target="itemProps881.xml"/></Relationships>
</file>

<file path=customXml/_rels/item882.xml.rels><?xml version="1.0" encoding="UTF-8" standalone="yes"?>
<Relationships xmlns="http://schemas.openxmlformats.org/package/2006/relationships"><Relationship Id="rId1" Type="http://schemas.openxmlformats.org/officeDocument/2006/relationships/customXmlProps" Target="itemProps882.xml"/></Relationships>
</file>

<file path=customXml/_rels/item883.xml.rels><?xml version="1.0" encoding="UTF-8" standalone="yes"?>
<Relationships xmlns="http://schemas.openxmlformats.org/package/2006/relationships"><Relationship Id="rId1" Type="http://schemas.openxmlformats.org/officeDocument/2006/relationships/customXmlProps" Target="itemProps883.xml"/></Relationships>
</file>

<file path=customXml/_rels/item884.xml.rels><?xml version="1.0" encoding="UTF-8" standalone="yes"?>
<Relationships xmlns="http://schemas.openxmlformats.org/package/2006/relationships"><Relationship Id="rId1" Type="http://schemas.openxmlformats.org/officeDocument/2006/relationships/customXmlProps" Target="itemProps884.xml"/></Relationships>
</file>

<file path=customXml/_rels/item885.xml.rels><?xml version="1.0" encoding="UTF-8" standalone="yes"?>
<Relationships xmlns="http://schemas.openxmlformats.org/package/2006/relationships"><Relationship Id="rId1" Type="http://schemas.openxmlformats.org/officeDocument/2006/relationships/customXmlProps" Target="itemProps885.xml"/></Relationships>
</file>

<file path=customXml/_rels/item886.xml.rels><?xml version="1.0" encoding="UTF-8" standalone="yes"?>
<Relationships xmlns="http://schemas.openxmlformats.org/package/2006/relationships"><Relationship Id="rId1" Type="http://schemas.openxmlformats.org/officeDocument/2006/relationships/customXmlProps" Target="itemProps886.xml"/></Relationships>
</file>

<file path=customXml/_rels/item887.xml.rels><?xml version="1.0" encoding="UTF-8" standalone="yes"?>
<Relationships xmlns="http://schemas.openxmlformats.org/package/2006/relationships"><Relationship Id="rId1" Type="http://schemas.openxmlformats.org/officeDocument/2006/relationships/customXmlProps" Target="itemProps887.xml"/></Relationships>
</file>

<file path=customXml/_rels/item888.xml.rels><?xml version="1.0" encoding="UTF-8" standalone="yes"?>
<Relationships xmlns="http://schemas.openxmlformats.org/package/2006/relationships"><Relationship Id="rId1" Type="http://schemas.openxmlformats.org/officeDocument/2006/relationships/customXmlProps" Target="itemProps888.xml"/></Relationships>
</file>

<file path=customXml/_rels/item889.xml.rels><?xml version="1.0" encoding="UTF-8" standalone="yes"?>
<Relationships xmlns="http://schemas.openxmlformats.org/package/2006/relationships"><Relationship Id="rId1" Type="http://schemas.openxmlformats.org/officeDocument/2006/relationships/customXmlProps" Target="itemProps889.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890.xml.rels><?xml version="1.0" encoding="UTF-8" standalone="yes"?>
<Relationships xmlns="http://schemas.openxmlformats.org/package/2006/relationships"><Relationship Id="rId1" Type="http://schemas.openxmlformats.org/officeDocument/2006/relationships/customXmlProps" Target="itemProps890.xml"/></Relationships>
</file>

<file path=customXml/_rels/item891.xml.rels><?xml version="1.0" encoding="UTF-8" standalone="yes"?>
<Relationships xmlns="http://schemas.openxmlformats.org/package/2006/relationships"><Relationship Id="rId1" Type="http://schemas.openxmlformats.org/officeDocument/2006/relationships/customXmlProps" Target="itemProps891.xml"/></Relationships>
</file>

<file path=customXml/_rels/item892.xml.rels><?xml version="1.0" encoding="UTF-8" standalone="yes"?>
<Relationships xmlns="http://schemas.openxmlformats.org/package/2006/relationships"><Relationship Id="rId1" Type="http://schemas.openxmlformats.org/officeDocument/2006/relationships/customXmlProps" Target="itemProps892.xml"/></Relationships>
</file>

<file path=customXml/_rels/item893.xml.rels><?xml version="1.0" encoding="UTF-8" standalone="yes"?>
<Relationships xmlns="http://schemas.openxmlformats.org/package/2006/relationships"><Relationship Id="rId1" Type="http://schemas.openxmlformats.org/officeDocument/2006/relationships/customXmlProps" Target="itemProps893.xml"/></Relationships>
</file>

<file path=customXml/_rels/item894.xml.rels><?xml version="1.0" encoding="UTF-8" standalone="yes"?>
<Relationships xmlns="http://schemas.openxmlformats.org/package/2006/relationships"><Relationship Id="rId1" Type="http://schemas.openxmlformats.org/officeDocument/2006/relationships/customXmlProps" Target="itemProps894.xml"/></Relationships>
</file>

<file path=customXml/_rels/item895.xml.rels><?xml version="1.0" encoding="UTF-8" standalone="yes"?>
<Relationships xmlns="http://schemas.openxmlformats.org/package/2006/relationships"><Relationship Id="rId1" Type="http://schemas.openxmlformats.org/officeDocument/2006/relationships/customXmlProps" Target="itemProps895.xml"/></Relationships>
</file>

<file path=customXml/_rels/item896.xml.rels><?xml version="1.0" encoding="UTF-8" standalone="yes"?>
<Relationships xmlns="http://schemas.openxmlformats.org/package/2006/relationships"><Relationship Id="rId1" Type="http://schemas.openxmlformats.org/officeDocument/2006/relationships/customXmlProps" Target="itemProps896.xml"/></Relationships>
</file>

<file path=customXml/_rels/item897.xml.rels><?xml version="1.0" encoding="UTF-8" standalone="yes"?>
<Relationships xmlns="http://schemas.openxmlformats.org/package/2006/relationships"><Relationship Id="rId1" Type="http://schemas.openxmlformats.org/officeDocument/2006/relationships/customXmlProps" Target="itemProps897.xml"/></Relationships>
</file>

<file path=customXml/_rels/item898.xml.rels><?xml version="1.0" encoding="UTF-8" standalone="yes"?>
<Relationships xmlns="http://schemas.openxmlformats.org/package/2006/relationships"><Relationship Id="rId1" Type="http://schemas.openxmlformats.org/officeDocument/2006/relationships/customXmlProps" Target="itemProps898.xml"/></Relationships>
</file>

<file path=customXml/_rels/item899.xml.rels><?xml version="1.0" encoding="UTF-8" standalone="yes"?>
<Relationships xmlns="http://schemas.openxmlformats.org/package/2006/relationships"><Relationship Id="rId1" Type="http://schemas.openxmlformats.org/officeDocument/2006/relationships/customXmlProps" Target="itemProps89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00.xml.rels><?xml version="1.0" encoding="UTF-8" standalone="yes"?>
<Relationships xmlns="http://schemas.openxmlformats.org/package/2006/relationships"><Relationship Id="rId1" Type="http://schemas.openxmlformats.org/officeDocument/2006/relationships/customXmlProps" Target="itemProps900.xml"/></Relationships>
</file>

<file path=customXml/_rels/item901.xml.rels><?xml version="1.0" encoding="UTF-8" standalone="yes"?>
<Relationships xmlns="http://schemas.openxmlformats.org/package/2006/relationships"><Relationship Id="rId1" Type="http://schemas.openxmlformats.org/officeDocument/2006/relationships/customXmlProps" Target="itemProps901.xml"/></Relationships>
</file>

<file path=customXml/_rels/item902.xml.rels><?xml version="1.0" encoding="UTF-8" standalone="yes"?>
<Relationships xmlns="http://schemas.openxmlformats.org/package/2006/relationships"><Relationship Id="rId1" Type="http://schemas.openxmlformats.org/officeDocument/2006/relationships/customXmlProps" Target="itemProps902.xml"/></Relationships>
</file>

<file path=customXml/_rels/item903.xml.rels><?xml version="1.0" encoding="UTF-8" standalone="yes"?>
<Relationships xmlns="http://schemas.openxmlformats.org/package/2006/relationships"><Relationship Id="rId1" Type="http://schemas.openxmlformats.org/officeDocument/2006/relationships/customXmlProps" Target="itemProps903.xml"/></Relationships>
</file>

<file path=customXml/_rels/item904.xml.rels><?xml version="1.0" encoding="UTF-8" standalone="yes"?>
<Relationships xmlns="http://schemas.openxmlformats.org/package/2006/relationships"><Relationship Id="rId1" Type="http://schemas.openxmlformats.org/officeDocument/2006/relationships/customXmlProps" Target="itemProps904.xml"/></Relationships>
</file>

<file path=customXml/_rels/item905.xml.rels><?xml version="1.0" encoding="UTF-8" standalone="yes"?>
<Relationships xmlns="http://schemas.openxmlformats.org/package/2006/relationships"><Relationship Id="rId1" Type="http://schemas.openxmlformats.org/officeDocument/2006/relationships/customXmlProps" Target="itemProps905.xml"/></Relationships>
</file>

<file path=customXml/_rels/item906.xml.rels><?xml version="1.0" encoding="UTF-8" standalone="yes"?>
<Relationships xmlns="http://schemas.openxmlformats.org/package/2006/relationships"><Relationship Id="rId1" Type="http://schemas.openxmlformats.org/officeDocument/2006/relationships/customXmlProps" Target="itemProps906.xml"/></Relationships>
</file>

<file path=customXml/_rels/item907.xml.rels><?xml version="1.0" encoding="UTF-8" standalone="yes"?>
<Relationships xmlns="http://schemas.openxmlformats.org/package/2006/relationships"><Relationship Id="rId1" Type="http://schemas.openxmlformats.org/officeDocument/2006/relationships/customXmlProps" Target="itemProps907.xml"/></Relationships>
</file>

<file path=customXml/_rels/item908.xml.rels><?xml version="1.0" encoding="UTF-8" standalone="yes"?>
<Relationships xmlns="http://schemas.openxmlformats.org/package/2006/relationships"><Relationship Id="rId1" Type="http://schemas.openxmlformats.org/officeDocument/2006/relationships/customXmlProps" Target="itemProps908.xml"/></Relationships>
</file>

<file path=customXml/_rels/item909.xml.rels><?xml version="1.0" encoding="UTF-8" standalone="yes"?>
<Relationships xmlns="http://schemas.openxmlformats.org/package/2006/relationships"><Relationship Id="rId1" Type="http://schemas.openxmlformats.org/officeDocument/2006/relationships/customXmlProps" Target="itemProps909.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10.xml.rels><?xml version="1.0" encoding="UTF-8" standalone="yes"?>
<Relationships xmlns="http://schemas.openxmlformats.org/package/2006/relationships"><Relationship Id="rId1" Type="http://schemas.openxmlformats.org/officeDocument/2006/relationships/customXmlProps" Target="itemProps910.xml"/></Relationships>
</file>

<file path=customXml/_rels/item911.xml.rels><?xml version="1.0" encoding="UTF-8" standalone="yes"?>
<Relationships xmlns="http://schemas.openxmlformats.org/package/2006/relationships"><Relationship Id="rId1" Type="http://schemas.openxmlformats.org/officeDocument/2006/relationships/customXmlProps" Target="itemProps911.xml"/></Relationships>
</file>

<file path=customXml/_rels/item912.xml.rels><?xml version="1.0" encoding="UTF-8" standalone="yes"?>
<Relationships xmlns="http://schemas.openxmlformats.org/package/2006/relationships"><Relationship Id="rId1" Type="http://schemas.openxmlformats.org/officeDocument/2006/relationships/customXmlProps" Target="itemProps912.xml"/></Relationships>
</file>

<file path=customXml/_rels/item913.xml.rels><?xml version="1.0" encoding="UTF-8" standalone="yes"?>
<Relationships xmlns="http://schemas.openxmlformats.org/package/2006/relationships"><Relationship Id="rId1" Type="http://schemas.openxmlformats.org/officeDocument/2006/relationships/customXmlProps" Target="itemProps913.xml"/></Relationships>
</file>

<file path=customXml/_rels/item914.xml.rels><?xml version="1.0" encoding="UTF-8" standalone="yes"?>
<Relationships xmlns="http://schemas.openxmlformats.org/package/2006/relationships"><Relationship Id="rId1" Type="http://schemas.openxmlformats.org/officeDocument/2006/relationships/customXmlProps" Target="itemProps914.xml"/></Relationships>
</file>

<file path=customXml/_rels/item915.xml.rels><?xml version="1.0" encoding="UTF-8" standalone="yes"?>
<Relationships xmlns="http://schemas.openxmlformats.org/package/2006/relationships"><Relationship Id="rId1" Type="http://schemas.openxmlformats.org/officeDocument/2006/relationships/customXmlProps" Target="itemProps915.xml"/></Relationships>
</file>

<file path=customXml/_rels/item916.xml.rels><?xml version="1.0" encoding="UTF-8" standalone="yes"?>
<Relationships xmlns="http://schemas.openxmlformats.org/package/2006/relationships"><Relationship Id="rId1" Type="http://schemas.openxmlformats.org/officeDocument/2006/relationships/customXmlProps" Target="itemProps916.xml"/></Relationships>
</file>

<file path=customXml/_rels/item917.xml.rels><?xml version="1.0" encoding="UTF-8" standalone="yes"?>
<Relationships xmlns="http://schemas.openxmlformats.org/package/2006/relationships"><Relationship Id="rId1" Type="http://schemas.openxmlformats.org/officeDocument/2006/relationships/customXmlProps" Target="itemProps917.xml"/></Relationships>
</file>

<file path=customXml/_rels/item918.xml.rels><?xml version="1.0" encoding="UTF-8" standalone="yes"?>
<Relationships xmlns="http://schemas.openxmlformats.org/package/2006/relationships"><Relationship Id="rId1" Type="http://schemas.openxmlformats.org/officeDocument/2006/relationships/customXmlProps" Target="itemProps918.xml"/></Relationships>
</file>

<file path=customXml/_rels/item919.xml.rels><?xml version="1.0" encoding="UTF-8" standalone="yes"?>
<Relationships xmlns="http://schemas.openxmlformats.org/package/2006/relationships"><Relationship Id="rId1" Type="http://schemas.openxmlformats.org/officeDocument/2006/relationships/customXmlProps" Target="itemProps919.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20.xml.rels><?xml version="1.0" encoding="UTF-8" standalone="yes"?>
<Relationships xmlns="http://schemas.openxmlformats.org/package/2006/relationships"><Relationship Id="rId1" Type="http://schemas.openxmlformats.org/officeDocument/2006/relationships/customXmlProps" Target="itemProps920.xml"/></Relationships>
</file>

<file path=customXml/_rels/item921.xml.rels><?xml version="1.0" encoding="UTF-8" standalone="yes"?>
<Relationships xmlns="http://schemas.openxmlformats.org/package/2006/relationships"><Relationship Id="rId1" Type="http://schemas.openxmlformats.org/officeDocument/2006/relationships/customXmlProps" Target="itemProps921.xml"/></Relationships>
</file>

<file path=customXml/_rels/item922.xml.rels><?xml version="1.0" encoding="UTF-8" standalone="yes"?>
<Relationships xmlns="http://schemas.openxmlformats.org/package/2006/relationships"><Relationship Id="rId1" Type="http://schemas.openxmlformats.org/officeDocument/2006/relationships/customXmlProps" Target="itemProps922.xml"/></Relationships>
</file>

<file path=customXml/_rels/item923.xml.rels><?xml version="1.0" encoding="UTF-8" standalone="yes"?>
<Relationships xmlns="http://schemas.openxmlformats.org/package/2006/relationships"><Relationship Id="rId1" Type="http://schemas.openxmlformats.org/officeDocument/2006/relationships/customXmlProps" Target="itemProps923.xml"/></Relationships>
</file>

<file path=customXml/_rels/item924.xml.rels><?xml version="1.0" encoding="UTF-8" standalone="yes"?>
<Relationships xmlns="http://schemas.openxmlformats.org/package/2006/relationships"><Relationship Id="rId1" Type="http://schemas.openxmlformats.org/officeDocument/2006/relationships/customXmlProps" Target="itemProps924.xml"/></Relationships>
</file>

<file path=customXml/_rels/item925.xml.rels><?xml version="1.0" encoding="UTF-8" standalone="yes"?>
<Relationships xmlns="http://schemas.openxmlformats.org/package/2006/relationships"><Relationship Id="rId1" Type="http://schemas.openxmlformats.org/officeDocument/2006/relationships/customXmlProps" Target="itemProps925.xml"/></Relationships>
</file>

<file path=customXml/_rels/item926.xml.rels><?xml version="1.0" encoding="UTF-8" standalone="yes"?>
<Relationships xmlns="http://schemas.openxmlformats.org/package/2006/relationships"><Relationship Id="rId1" Type="http://schemas.openxmlformats.org/officeDocument/2006/relationships/customXmlProps" Target="itemProps926.xml"/></Relationships>
</file>

<file path=customXml/_rels/item927.xml.rels><?xml version="1.0" encoding="UTF-8" standalone="yes"?>
<Relationships xmlns="http://schemas.openxmlformats.org/package/2006/relationships"><Relationship Id="rId1" Type="http://schemas.openxmlformats.org/officeDocument/2006/relationships/customXmlProps" Target="itemProps927.xml"/></Relationships>
</file>

<file path=customXml/_rels/item928.xml.rels><?xml version="1.0" encoding="UTF-8" standalone="yes"?>
<Relationships xmlns="http://schemas.openxmlformats.org/package/2006/relationships"><Relationship Id="rId1" Type="http://schemas.openxmlformats.org/officeDocument/2006/relationships/customXmlProps" Target="itemProps928.xml"/></Relationships>
</file>

<file path=customXml/_rels/item929.xml.rels><?xml version="1.0" encoding="UTF-8" standalone="yes"?>
<Relationships xmlns="http://schemas.openxmlformats.org/package/2006/relationships"><Relationship Id="rId1" Type="http://schemas.openxmlformats.org/officeDocument/2006/relationships/customXmlProps" Target="itemProps929.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30.xml.rels><?xml version="1.0" encoding="UTF-8" standalone="yes"?>
<Relationships xmlns="http://schemas.openxmlformats.org/package/2006/relationships"><Relationship Id="rId1" Type="http://schemas.openxmlformats.org/officeDocument/2006/relationships/customXmlProps" Target="itemProps930.xml"/></Relationships>
</file>

<file path=customXml/_rels/item931.xml.rels><?xml version="1.0" encoding="UTF-8" standalone="yes"?>
<Relationships xmlns="http://schemas.openxmlformats.org/package/2006/relationships"><Relationship Id="rId1" Type="http://schemas.openxmlformats.org/officeDocument/2006/relationships/customXmlProps" Target="itemProps931.xml"/></Relationships>
</file>

<file path=customXml/_rels/item932.xml.rels><?xml version="1.0" encoding="UTF-8" standalone="yes"?>
<Relationships xmlns="http://schemas.openxmlformats.org/package/2006/relationships"><Relationship Id="rId1" Type="http://schemas.openxmlformats.org/officeDocument/2006/relationships/customXmlProps" Target="itemProps932.xml"/></Relationships>
</file>

<file path=customXml/_rels/item933.xml.rels><?xml version="1.0" encoding="UTF-8" standalone="yes"?>
<Relationships xmlns="http://schemas.openxmlformats.org/package/2006/relationships"><Relationship Id="rId1" Type="http://schemas.openxmlformats.org/officeDocument/2006/relationships/customXmlProps" Target="itemProps933.xml"/></Relationships>
</file>

<file path=customXml/_rels/item934.xml.rels><?xml version="1.0" encoding="UTF-8" standalone="yes"?>
<Relationships xmlns="http://schemas.openxmlformats.org/package/2006/relationships"><Relationship Id="rId1" Type="http://schemas.openxmlformats.org/officeDocument/2006/relationships/customXmlProps" Target="itemProps934.xml"/></Relationships>
</file>

<file path=customXml/_rels/item935.xml.rels><?xml version="1.0" encoding="UTF-8" standalone="yes"?>
<Relationships xmlns="http://schemas.openxmlformats.org/package/2006/relationships"><Relationship Id="rId1" Type="http://schemas.openxmlformats.org/officeDocument/2006/relationships/customXmlProps" Target="itemProps935.xml"/></Relationships>
</file>

<file path=customXml/_rels/item936.xml.rels><?xml version="1.0" encoding="UTF-8" standalone="yes"?>
<Relationships xmlns="http://schemas.openxmlformats.org/package/2006/relationships"><Relationship Id="rId1" Type="http://schemas.openxmlformats.org/officeDocument/2006/relationships/customXmlProps" Target="itemProps936.xml"/></Relationships>
</file>

<file path=customXml/_rels/item937.xml.rels><?xml version="1.0" encoding="UTF-8" standalone="yes"?>
<Relationships xmlns="http://schemas.openxmlformats.org/package/2006/relationships"><Relationship Id="rId1" Type="http://schemas.openxmlformats.org/officeDocument/2006/relationships/customXmlProps" Target="itemProps937.xml"/></Relationships>
</file>

<file path=customXml/_rels/item938.xml.rels><?xml version="1.0" encoding="UTF-8" standalone="yes"?>
<Relationships xmlns="http://schemas.openxmlformats.org/package/2006/relationships"><Relationship Id="rId1" Type="http://schemas.openxmlformats.org/officeDocument/2006/relationships/customXmlProps" Target="itemProps938.xml"/></Relationships>
</file>

<file path=customXml/_rels/item939.xml.rels><?xml version="1.0" encoding="UTF-8" standalone="yes"?>
<Relationships xmlns="http://schemas.openxmlformats.org/package/2006/relationships"><Relationship Id="rId1" Type="http://schemas.openxmlformats.org/officeDocument/2006/relationships/customXmlProps" Target="itemProps939.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40.xml.rels><?xml version="1.0" encoding="UTF-8" standalone="yes"?>
<Relationships xmlns="http://schemas.openxmlformats.org/package/2006/relationships"><Relationship Id="rId1" Type="http://schemas.openxmlformats.org/officeDocument/2006/relationships/customXmlProps" Target="itemProps940.xml"/></Relationships>
</file>

<file path=customXml/_rels/item941.xml.rels><?xml version="1.0" encoding="UTF-8" standalone="yes"?>
<Relationships xmlns="http://schemas.openxmlformats.org/package/2006/relationships"><Relationship Id="rId1" Type="http://schemas.openxmlformats.org/officeDocument/2006/relationships/customXmlProps" Target="itemProps941.xml"/></Relationships>
</file>

<file path=customXml/_rels/item942.xml.rels><?xml version="1.0" encoding="UTF-8" standalone="yes"?>
<Relationships xmlns="http://schemas.openxmlformats.org/package/2006/relationships"><Relationship Id="rId1" Type="http://schemas.openxmlformats.org/officeDocument/2006/relationships/customXmlProps" Target="itemProps942.xml"/></Relationships>
</file>

<file path=customXml/_rels/item943.xml.rels><?xml version="1.0" encoding="UTF-8" standalone="yes"?>
<Relationships xmlns="http://schemas.openxmlformats.org/package/2006/relationships"><Relationship Id="rId1" Type="http://schemas.openxmlformats.org/officeDocument/2006/relationships/customXmlProps" Target="itemProps943.xml"/></Relationships>
</file>

<file path=customXml/_rels/item944.xml.rels><?xml version="1.0" encoding="UTF-8" standalone="yes"?>
<Relationships xmlns="http://schemas.openxmlformats.org/package/2006/relationships"><Relationship Id="rId1" Type="http://schemas.openxmlformats.org/officeDocument/2006/relationships/customXmlProps" Target="itemProps944.xml"/></Relationships>
</file>

<file path=customXml/_rels/item945.xml.rels><?xml version="1.0" encoding="UTF-8" standalone="yes"?>
<Relationships xmlns="http://schemas.openxmlformats.org/package/2006/relationships"><Relationship Id="rId1" Type="http://schemas.openxmlformats.org/officeDocument/2006/relationships/customXmlProps" Target="itemProps945.xml"/></Relationships>
</file>

<file path=customXml/_rels/item946.xml.rels><?xml version="1.0" encoding="UTF-8" standalone="yes"?>
<Relationships xmlns="http://schemas.openxmlformats.org/package/2006/relationships"><Relationship Id="rId1" Type="http://schemas.openxmlformats.org/officeDocument/2006/relationships/customXmlProps" Target="itemProps946.xml"/></Relationships>
</file>

<file path=customXml/_rels/item947.xml.rels><?xml version="1.0" encoding="UTF-8" standalone="yes"?>
<Relationships xmlns="http://schemas.openxmlformats.org/package/2006/relationships"><Relationship Id="rId1" Type="http://schemas.openxmlformats.org/officeDocument/2006/relationships/customXmlProps" Target="itemProps947.xml"/></Relationships>
</file>

<file path=customXml/_rels/item948.xml.rels><?xml version="1.0" encoding="UTF-8" standalone="yes"?>
<Relationships xmlns="http://schemas.openxmlformats.org/package/2006/relationships"><Relationship Id="rId1" Type="http://schemas.openxmlformats.org/officeDocument/2006/relationships/customXmlProps" Target="itemProps948.xml"/></Relationships>
</file>

<file path=customXml/_rels/item949.xml.rels><?xml version="1.0" encoding="UTF-8" standalone="yes"?>
<Relationships xmlns="http://schemas.openxmlformats.org/package/2006/relationships"><Relationship Id="rId1" Type="http://schemas.openxmlformats.org/officeDocument/2006/relationships/customXmlProps" Target="itemProps949.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50.xml.rels><?xml version="1.0" encoding="UTF-8" standalone="yes"?>
<Relationships xmlns="http://schemas.openxmlformats.org/package/2006/relationships"><Relationship Id="rId1" Type="http://schemas.openxmlformats.org/officeDocument/2006/relationships/customXmlProps" Target="itemProps950.xml"/></Relationships>
</file>

<file path=customXml/_rels/item951.xml.rels><?xml version="1.0" encoding="UTF-8" standalone="yes"?>
<Relationships xmlns="http://schemas.openxmlformats.org/package/2006/relationships"><Relationship Id="rId1" Type="http://schemas.openxmlformats.org/officeDocument/2006/relationships/customXmlProps" Target="itemProps951.xml"/></Relationships>
</file>

<file path=customXml/_rels/item952.xml.rels><?xml version="1.0" encoding="UTF-8" standalone="yes"?>
<Relationships xmlns="http://schemas.openxmlformats.org/package/2006/relationships"><Relationship Id="rId1" Type="http://schemas.openxmlformats.org/officeDocument/2006/relationships/customXmlProps" Target="itemProps952.xml"/></Relationships>
</file>

<file path=customXml/_rels/item953.xml.rels><?xml version="1.0" encoding="UTF-8" standalone="yes"?>
<Relationships xmlns="http://schemas.openxmlformats.org/package/2006/relationships"><Relationship Id="rId1" Type="http://schemas.openxmlformats.org/officeDocument/2006/relationships/customXmlProps" Target="itemProps953.xml"/></Relationships>
</file>

<file path=customXml/_rels/item954.xml.rels><?xml version="1.0" encoding="UTF-8" standalone="yes"?>
<Relationships xmlns="http://schemas.openxmlformats.org/package/2006/relationships"><Relationship Id="rId1" Type="http://schemas.openxmlformats.org/officeDocument/2006/relationships/customXmlProps" Target="itemProps954.xml"/></Relationships>
</file>

<file path=customXml/_rels/item955.xml.rels><?xml version="1.0" encoding="UTF-8" standalone="yes"?>
<Relationships xmlns="http://schemas.openxmlformats.org/package/2006/relationships"><Relationship Id="rId1" Type="http://schemas.openxmlformats.org/officeDocument/2006/relationships/customXmlProps" Target="itemProps955.xml"/></Relationships>
</file>

<file path=customXml/_rels/item956.xml.rels><?xml version="1.0" encoding="UTF-8" standalone="yes"?>
<Relationships xmlns="http://schemas.openxmlformats.org/package/2006/relationships"><Relationship Id="rId1" Type="http://schemas.openxmlformats.org/officeDocument/2006/relationships/customXmlProps" Target="itemProps956.xml"/></Relationships>
</file>

<file path=customXml/_rels/item957.xml.rels><?xml version="1.0" encoding="UTF-8" standalone="yes"?>
<Relationships xmlns="http://schemas.openxmlformats.org/package/2006/relationships"><Relationship Id="rId1" Type="http://schemas.openxmlformats.org/officeDocument/2006/relationships/customXmlProps" Target="itemProps957.xml"/></Relationships>
</file>

<file path=customXml/_rels/item958.xml.rels><?xml version="1.0" encoding="UTF-8" standalone="yes"?>
<Relationships xmlns="http://schemas.openxmlformats.org/package/2006/relationships"><Relationship Id="rId1" Type="http://schemas.openxmlformats.org/officeDocument/2006/relationships/customXmlProps" Target="itemProps958.xml"/></Relationships>
</file>

<file path=customXml/_rels/item959.xml.rels><?xml version="1.0" encoding="UTF-8" standalone="yes"?>
<Relationships xmlns="http://schemas.openxmlformats.org/package/2006/relationships"><Relationship Id="rId1" Type="http://schemas.openxmlformats.org/officeDocument/2006/relationships/customXmlProps" Target="itemProps959.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60.xml.rels><?xml version="1.0" encoding="UTF-8" standalone="yes"?>
<Relationships xmlns="http://schemas.openxmlformats.org/package/2006/relationships"><Relationship Id="rId1" Type="http://schemas.openxmlformats.org/officeDocument/2006/relationships/customXmlProps" Target="itemProps960.xml"/></Relationships>
</file>

<file path=customXml/_rels/item961.xml.rels><?xml version="1.0" encoding="UTF-8" standalone="yes"?>
<Relationships xmlns="http://schemas.openxmlformats.org/package/2006/relationships"><Relationship Id="rId1" Type="http://schemas.openxmlformats.org/officeDocument/2006/relationships/customXmlProps" Target="itemProps961.xml"/></Relationships>
</file>

<file path=customXml/_rels/item962.xml.rels><?xml version="1.0" encoding="UTF-8" standalone="yes"?>
<Relationships xmlns="http://schemas.openxmlformats.org/package/2006/relationships"><Relationship Id="rId1" Type="http://schemas.openxmlformats.org/officeDocument/2006/relationships/customXmlProps" Target="itemProps962.xml"/></Relationships>
</file>

<file path=customXml/_rels/item963.xml.rels><?xml version="1.0" encoding="UTF-8" standalone="yes"?>
<Relationships xmlns="http://schemas.openxmlformats.org/package/2006/relationships"><Relationship Id="rId1" Type="http://schemas.openxmlformats.org/officeDocument/2006/relationships/customXmlProps" Target="itemProps963.xml"/></Relationships>
</file>

<file path=customXml/_rels/item964.xml.rels><?xml version="1.0" encoding="UTF-8" standalone="yes"?>
<Relationships xmlns="http://schemas.openxmlformats.org/package/2006/relationships"><Relationship Id="rId1" Type="http://schemas.openxmlformats.org/officeDocument/2006/relationships/customXmlProps" Target="itemProps964.xml"/></Relationships>
</file>

<file path=customXml/_rels/item965.xml.rels><?xml version="1.0" encoding="UTF-8" standalone="yes"?>
<Relationships xmlns="http://schemas.openxmlformats.org/package/2006/relationships"><Relationship Id="rId1" Type="http://schemas.openxmlformats.org/officeDocument/2006/relationships/customXmlProps" Target="itemProps965.xml"/></Relationships>
</file>

<file path=customXml/_rels/item966.xml.rels><?xml version="1.0" encoding="UTF-8" standalone="yes"?>
<Relationships xmlns="http://schemas.openxmlformats.org/package/2006/relationships"><Relationship Id="rId1" Type="http://schemas.openxmlformats.org/officeDocument/2006/relationships/customXmlProps" Target="itemProps966.xml"/></Relationships>
</file>

<file path=customXml/_rels/item967.xml.rels><?xml version="1.0" encoding="UTF-8" standalone="yes"?>
<Relationships xmlns="http://schemas.openxmlformats.org/package/2006/relationships"><Relationship Id="rId1" Type="http://schemas.openxmlformats.org/officeDocument/2006/relationships/customXmlProps" Target="itemProps967.xml"/></Relationships>
</file>

<file path=customXml/_rels/item968.xml.rels><?xml version="1.0" encoding="UTF-8" standalone="yes"?>
<Relationships xmlns="http://schemas.openxmlformats.org/package/2006/relationships"><Relationship Id="rId1" Type="http://schemas.openxmlformats.org/officeDocument/2006/relationships/customXmlProps" Target="itemProps968.xml"/></Relationships>
</file>

<file path=customXml/_rels/item969.xml.rels><?xml version="1.0" encoding="UTF-8" standalone="yes"?>
<Relationships xmlns="http://schemas.openxmlformats.org/package/2006/relationships"><Relationship Id="rId1" Type="http://schemas.openxmlformats.org/officeDocument/2006/relationships/customXmlProps" Target="itemProps969.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70.xml.rels><?xml version="1.0" encoding="UTF-8" standalone="yes"?>
<Relationships xmlns="http://schemas.openxmlformats.org/package/2006/relationships"><Relationship Id="rId1" Type="http://schemas.openxmlformats.org/officeDocument/2006/relationships/customXmlProps" Target="itemProps970.xml"/></Relationships>
</file>

<file path=customXml/_rels/item971.xml.rels><?xml version="1.0" encoding="UTF-8" standalone="yes"?>
<Relationships xmlns="http://schemas.openxmlformats.org/package/2006/relationships"><Relationship Id="rId1" Type="http://schemas.openxmlformats.org/officeDocument/2006/relationships/customXmlProps" Target="itemProps971.xml"/></Relationships>
</file>

<file path=customXml/_rels/item972.xml.rels><?xml version="1.0" encoding="UTF-8" standalone="yes"?>
<Relationships xmlns="http://schemas.openxmlformats.org/package/2006/relationships"><Relationship Id="rId1" Type="http://schemas.openxmlformats.org/officeDocument/2006/relationships/customXmlProps" Target="itemProps972.xml"/></Relationships>
</file>

<file path=customXml/_rels/item973.xml.rels><?xml version="1.0" encoding="UTF-8" standalone="yes"?>
<Relationships xmlns="http://schemas.openxmlformats.org/package/2006/relationships"><Relationship Id="rId1" Type="http://schemas.openxmlformats.org/officeDocument/2006/relationships/customXmlProps" Target="itemProps973.xml"/></Relationships>
</file>

<file path=customXml/_rels/item974.xml.rels><?xml version="1.0" encoding="UTF-8" standalone="yes"?>
<Relationships xmlns="http://schemas.openxmlformats.org/package/2006/relationships"><Relationship Id="rId1" Type="http://schemas.openxmlformats.org/officeDocument/2006/relationships/customXmlProps" Target="itemProps974.xml"/></Relationships>
</file>

<file path=customXml/_rels/item975.xml.rels><?xml version="1.0" encoding="UTF-8" standalone="yes"?>
<Relationships xmlns="http://schemas.openxmlformats.org/package/2006/relationships"><Relationship Id="rId1" Type="http://schemas.openxmlformats.org/officeDocument/2006/relationships/customXmlProps" Target="itemProps975.xml"/></Relationships>
</file>

<file path=customXml/_rels/item976.xml.rels><?xml version="1.0" encoding="UTF-8" standalone="yes"?>
<Relationships xmlns="http://schemas.openxmlformats.org/package/2006/relationships"><Relationship Id="rId1" Type="http://schemas.openxmlformats.org/officeDocument/2006/relationships/customXmlProps" Target="itemProps976.xml"/></Relationships>
</file>

<file path=customXml/_rels/item977.xml.rels><?xml version="1.0" encoding="UTF-8" standalone="yes"?>
<Relationships xmlns="http://schemas.openxmlformats.org/package/2006/relationships"><Relationship Id="rId1" Type="http://schemas.openxmlformats.org/officeDocument/2006/relationships/customXmlProps" Target="itemProps977.xml"/></Relationships>
</file>

<file path=customXml/_rels/item978.xml.rels><?xml version="1.0" encoding="UTF-8" standalone="yes"?>
<Relationships xmlns="http://schemas.openxmlformats.org/package/2006/relationships"><Relationship Id="rId1" Type="http://schemas.openxmlformats.org/officeDocument/2006/relationships/customXmlProps" Target="itemProps978.xml"/></Relationships>
</file>

<file path=customXml/_rels/item979.xml.rels><?xml version="1.0" encoding="UTF-8" standalone="yes"?>
<Relationships xmlns="http://schemas.openxmlformats.org/package/2006/relationships"><Relationship Id="rId1" Type="http://schemas.openxmlformats.org/officeDocument/2006/relationships/customXmlProps" Target="itemProps979.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80.xml.rels><?xml version="1.0" encoding="UTF-8" standalone="yes"?>
<Relationships xmlns="http://schemas.openxmlformats.org/package/2006/relationships"><Relationship Id="rId1" Type="http://schemas.openxmlformats.org/officeDocument/2006/relationships/customXmlProps" Target="itemProps980.xml"/></Relationships>
</file>

<file path=customXml/_rels/item981.xml.rels><?xml version="1.0" encoding="UTF-8" standalone="yes"?>
<Relationships xmlns="http://schemas.openxmlformats.org/package/2006/relationships"><Relationship Id="rId1" Type="http://schemas.openxmlformats.org/officeDocument/2006/relationships/customXmlProps" Target="itemProps981.xml"/></Relationships>
</file>

<file path=customXml/_rels/item982.xml.rels><?xml version="1.0" encoding="UTF-8" standalone="yes"?>
<Relationships xmlns="http://schemas.openxmlformats.org/package/2006/relationships"><Relationship Id="rId1" Type="http://schemas.openxmlformats.org/officeDocument/2006/relationships/customXmlProps" Target="itemProps982.xml"/></Relationships>
</file>

<file path=customXml/_rels/item983.xml.rels><?xml version="1.0" encoding="UTF-8" standalone="yes"?>
<Relationships xmlns="http://schemas.openxmlformats.org/package/2006/relationships"><Relationship Id="rId1" Type="http://schemas.openxmlformats.org/officeDocument/2006/relationships/customXmlProps" Target="itemProps983.xml"/></Relationships>
</file>

<file path=customXml/_rels/item984.xml.rels><?xml version="1.0" encoding="UTF-8" standalone="yes"?>
<Relationships xmlns="http://schemas.openxmlformats.org/package/2006/relationships"><Relationship Id="rId1" Type="http://schemas.openxmlformats.org/officeDocument/2006/relationships/customXmlProps" Target="itemProps984.xml"/></Relationships>
</file>

<file path=customXml/_rels/item985.xml.rels><?xml version="1.0" encoding="UTF-8" standalone="yes"?>
<Relationships xmlns="http://schemas.openxmlformats.org/package/2006/relationships"><Relationship Id="rId1" Type="http://schemas.openxmlformats.org/officeDocument/2006/relationships/customXmlProps" Target="itemProps985.xml"/></Relationships>
</file>

<file path=customXml/_rels/item986.xml.rels><?xml version="1.0" encoding="UTF-8" standalone="yes"?>
<Relationships xmlns="http://schemas.openxmlformats.org/package/2006/relationships"><Relationship Id="rId1" Type="http://schemas.openxmlformats.org/officeDocument/2006/relationships/customXmlProps" Target="itemProps986.xml"/></Relationships>
</file>

<file path=customXml/_rels/item987.xml.rels><?xml version="1.0" encoding="UTF-8" standalone="yes"?>
<Relationships xmlns="http://schemas.openxmlformats.org/package/2006/relationships"><Relationship Id="rId1" Type="http://schemas.openxmlformats.org/officeDocument/2006/relationships/customXmlProps" Target="itemProps987.xml"/></Relationships>
</file>

<file path=customXml/_rels/item988.xml.rels><?xml version="1.0" encoding="UTF-8" standalone="yes"?>
<Relationships xmlns="http://schemas.openxmlformats.org/package/2006/relationships"><Relationship Id="rId1" Type="http://schemas.openxmlformats.org/officeDocument/2006/relationships/customXmlProps" Target="itemProps988.xml"/></Relationships>
</file>

<file path=customXml/_rels/item989.xml.rels><?xml version="1.0" encoding="UTF-8" standalone="yes"?>
<Relationships xmlns="http://schemas.openxmlformats.org/package/2006/relationships"><Relationship Id="rId1" Type="http://schemas.openxmlformats.org/officeDocument/2006/relationships/customXmlProps" Target="itemProps989.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_rels/item990.xml.rels><?xml version="1.0" encoding="UTF-8" standalone="yes"?>
<Relationships xmlns="http://schemas.openxmlformats.org/package/2006/relationships"><Relationship Id="rId1" Type="http://schemas.openxmlformats.org/officeDocument/2006/relationships/customXmlProps" Target="itemProps990.xml"/></Relationships>
</file>

<file path=customXml/_rels/item991.xml.rels><?xml version="1.0" encoding="UTF-8" standalone="yes"?>
<Relationships xmlns="http://schemas.openxmlformats.org/package/2006/relationships"><Relationship Id="rId1" Type="http://schemas.openxmlformats.org/officeDocument/2006/relationships/customXmlProps" Target="itemProps991.xml"/></Relationships>
</file>

<file path=customXml/_rels/item992.xml.rels><?xml version="1.0" encoding="UTF-8" standalone="yes"?>
<Relationships xmlns="http://schemas.openxmlformats.org/package/2006/relationships"><Relationship Id="rId1" Type="http://schemas.openxmlformats.org/officeDocument/2006/relationships/customXmlProps" Target="itemProps992.xml"/></Relationships>
</file>

<file path=customXml/_rels/item993.xml.rels><?xml version="1.0" encoding="UTF-8" standalone="yes"?>
<Relationships xmlns="http://schemas.openxmlformats.org/package/2006/relationships"><Relationship Id="rId1" Type="http://schemas.openxmlformats.org/officeDocument/2006/relationships/customXmlProps" Target="itemProps993.xml"/></Relationships>
</file>

<file path=customXml/_rels/item994.xml.rels><?xml version="1.0" encoding="UTF-8" standalone="yes"?>
<Relationships xmlns="http://schemas.openxmlformats.org/package/2006/relationships"><Relationship Id="rId1" Type="http://schemas.openxmlformats.org/officeDocument/2006/relationships/customXmlProps" Target="itemProps994.xml"/></Relationships>
</file>

<file path=customXml/_rels/item995.xml.rels><?xml version="1.0" encoding="UTF-8" standalone="yes"?>
<Relationships xmlns="http://schemas.openxmlformats.org/package/2006/relationships"><Relationship Id="rId1" Type="http://schemas.openxmlformats.org/officeDocument/2006/relationships/customXmlProps" Target="itemProps995.xml"/></Relationships>
</file>

<file path=customXml/_rels/item996.xml.rels><?xml version="1.0" encoding="UTF-8" standalone="yes"?>
<Relationships xmlns="http://schemas.openxmlformats.org/package/2006/relationships"><Relationship Id="rId1" Type="http://schemas.openxmlformats.org/officeDocument/2006/relationships/customXmlProps" Target="itemProps996.xml"/></Relationships>
</file>

<file path=customXml/_rels/item997.xml.rels><?xml version="1.0" encoding="UTF-8" standalone="yes"?>
<Relationships xmlns="http://schemas.openxmlformats.org/package/2006/relationships"><Relationship Id="rId1" Type="http://schemas.openxmlformats.org/officeDocument/2006/relationships/customXmlProps" Target="itemProps997.xml"/></Relationships>
</file>

<file path=customXml/_rels/item998.xml.rels><?xml version="1.0" encoding="UTF-8" standalone="yes"?>
<Relationships xmlns="http://schemas.openxmlformats.org/package/2006/relationships"><Relationship Id="rId1" Type="http://schemas.openxmlformats.org/officeDocument/2006/relationships/customXmlProps" Target="itemProps998.xml"/></Relationships>
</file>

<file path=customXml/_rels/item999.xml.rels><?xml version="1.0" encoding="UTF-8" standalone="yes"?>
<Relationships xmlns="http://schemas.openxmlformats.org/package/2006/relationships"><Relationship Id="rId1" Type="http://schemas.openxmlformats.org/officeDocument/2006/relationships/customXmlProps" Target="itemProps999.xml"/></Relationships>
</file>

<file path=customXml/item1.xml><?xml version="1.0" encoding="utf-8"?>
<Control xmlns="http://schemas.microsoft.com/VisualStudio/2011/storyboarding/control">
  <Id Name="System.Storyboarding.Common.Text" Revision="1" Stencil="System.Storyboarding.Common" StencilVersion="0.1"/>
</Control>
</file>

<file path=customXml/item10.xml><?xml version="1.0" encoding="utf-8"?>
<Control xmlns="http://schemas.microsoft.com/VisualStudio/2011/storyboarding/control">
  <Id Name="System.Storyboarding.Common.Text" Revision="1" Stencil="System.Storyboarding.Common" StencilVersion="0.1"/>
</Control>
</file>

<file path=customXml/item100.xml><?xml version="1.0" encoding="utf-8"?>
<Control xmlns="http://schemas.microsoft.com/VisualStudio/2011/storyboarding/control">
  <Id Name="System.Storyboarding.Common.Text" Revision="1" Stencil="System.Storyboarding.Common" StencilVersion="0.1"/>
</Control>
</file>

<file path=customXml/item1000.xml><?xml version="1.0" encoding="utf-8"?>
<Control xmlns="http://schemas.microsoft.com/VisualStudio/2011/storyboarding/control">
  <Id Name="System.Storyboarding.Common.Text" Revision="1" Stencil="System.Storyboarding.Common" StencilVersion="0.1"/>
</Control>
</file>

<file path=customXml/item1001.xml><?xml version="1.0" encoding="utf-8"?>
<Control xmlns="http://schemas.microsoft.com/VisualStudio/2011/storyboarding/control">
  <Id Name="System.Storyboarding.Common.Text" Revision="1" Stencil="System.Storyboarding.Common" StencilVersion="0.1"/>
</Control>
</file>

<file path=customXml/item1002.xml><?xml version="1.0" encoding="utf-8"?>
<Control xmlns="http://schemas.microsoft.com/VisualStudio/2011/storyboarding/control">
  <Id Name="System.Storyboarding.Common.Text" Revision="1" Stencil="System.Storyboarding.Common" StencilVersion="0.1"/>
</Control>
</file>

<file path=customXml/item1003.xml><?xml version="1.0" encoding="utf-8"?>
<Control xmlns="http://schemas.microsoft.com/VisualStudio/2011/storyboarding/control">
  <Id Name="68a6efa7-0759-454d-829d-0dcf3dd35ea4" Revision="1" Stencil="System.MyShapes" StencilVersion="1.0"/>
</Control>
</file>

<file path=customXml/item1004.xml><?xml version="1.0" encoding="utf-8"?>
<Control xmlns="http://schemas.microsoft.com/VisualStudio/2011/storyboarding/control">
  <Id Name="System.Storyboarding.Common.Text" Revision="1" Stencil="System.Storyboarding.Common" StencilVersion="0.1"/>
</Control>
</file>

<file path=customXml/item1005.xml><?xml version="1.0" encoding="utf-8"?>
<Control xmlns="http://schemas.microsoft.com/VisualStudio/2011/storyboarding/control">
  <Id Name="68a6efa7-0759-454d-829d-0dcf3dd35ea4" Revision="1" Stencil="System.MyShapes" StencilVersion="1.0"/>
</Control>
</file>

<file path=customXml/item1006.xml><?xml version="1.0" encoding="utf-8"?>
<Control xmlns="http://schemas.microsoft.com/VisualStudio/2011/storyboarding/control">
  <Id Name="System.Storyboarding.Common.Text" Revision="1" Stencil="System.Storyboarding.Common" StencilVersion="0.1"/>
</Control>
</file>

<file path=customXml/item1007.xml><?xml version="1.0" encoding="utf-8"?>
<Control xmlns="http://schemas.microsoft.com/VisualStudio/2011/storyboarding/control">
  <Id Name="0eb6adba-f44f-478a-accc-2bc808ff9e71" Revision="1" Stencil="System.MyShapes" StencilVersion="1.0"/>
</Control>
</file>

<file path=customXml/item1008.xml><?xml version="1.0" encoding="utf-8"?>
<Control xmlns="http://schemas.microsoft.com/VisualStudio/2011/storyboarding/control">
  <Id Name="System.Storyboarding.Common.Text" Revision="1" Stencil="System.Storyboarding.Common" StencilVersion="0.1"/>
</Control>
</file>

<file path=customXml/item1009.xml><?xml version="1.0" encoding="utf-8"?>
<Control xmlns="http://schemas.microsoft.com/VisualStudio/2011/storyboarding/control">
  <Id Name="System.Storyboarding.Common.Text" Revision="1" Stencil="System.Storyboarding.Common" StencilVersion="0.1"/>
</Control>
</file>

<file path=customXml/item101.xml><?xml version="1.0" encoding="utf-8"?>
<Control xmlns="http://schemas.microsoft.com/VisualStudio/2011/storyboarding/control">
  <Id Name="System.Storyboarding.Common.Text" Revision="1" Stencil="System.Storyboarding.Common" StencilVersion="0.1"/>
</Control>
</file>

<file path=customXml/item1010.xml><?xml version="1.0" encoding="utf-8"?>
<Control xmlns="http://schemas.microsoft.com/VisualStudio/2011/storyboarding/control">
  <Id Name="System.Storyboarding.Common.Text" Revision="1" Stencil="System.Storyboarding.Common" StencilVersion="0.1"/>
</Control>
</file>

<file path=customXml/item1011.xml><?xml version="1.0" encoding="utf-8"?>
<Control xmlns="http://schemas.microsoft.com/VisualStudio/2011/storyboarding/control">
  <Id Name="System.Storyboarding.Common.Text" Revision="1" Stencil="System.Storyboarding.Common" StencilVersion="0.1"/>
</Control>
</file>

<file path=customXml/item1012.xml><?xml version="1.0" encoding="utf-8"?>
<Control xmlns="http://schemas.microsoft.com/VisualStudio/2011/storyboarding/control">
  <Id Name="System.Storyboarding.Common.Text" Revision="1" Stencil="System.Storyboarding.Common" StencilVersion="0.1"/>
</Control>
</file>

<file path=customXml/item1013.xml><?xml version="1.0" encoding="utf-8"?>
<Control xmlns="http://schemas.microsoft.com/VisualStudio/2011/storyboarding/control">
  <Id Name="System.Storyboarding.Common.Text" Revision="1" Stencil="System.Storyboarding.Common" StencilVersion="0.1"/>
</Control>
</file>

<file path=customXml/item1014.xml><?xml version="1.0" encoding="utf-8"?>
<Control xmlns="http://schemas.microsoft.com/VisualStudio/2011/storyboarding/control">
  <Id Name="f942614c-ea29-48b0-a0bf-39a188daa13c" Revision="1" Stencil="System.MyShapes" StencilVersion="1.0"/>
</Control>
</file>

<file path=customXml/item1015.xml><?xml version="1.0" encoding="utf-8"?>
<Control xmlns="http://schemas.microsoft.com/VisualStudio/2011/storyboarding/control">
  <Id Name="System.Storyboarding.Common.Text" Revision="1" Stencil="System.Storyboarding.Common" StencilVersion="0.1"/>
</Control>
</file>

<file path=customXml/item1016.xml><?xml version="1.0" encoding="utf-8"?>
<Control xmlns="http://schemas.microsoft.com/VisualStudio/2011/storyboarding/control">
  <Id Name="System.Storyboarding.Common.Text" Revision="1" Stencil="System.Storyboarding.Common" StencilVersion="0.1"/>
</Control>
</file>

<file path=customXml/item1017.xml><?xml version="1.0" encoding="utf-8"?>
<Control xmlns="http://schemas.microsoft.com/VisualStudio/2011/storyboarding/control">
  <Id Name="System.Storyboarding.Common.Text" Revision="1" Stencil="System.Storyboarding.Common" StencilVersion="0.1"/>
</Control>
</file>

<file path=customXml/item1018.xml><?xml version="1.0" encoding="utf-8"?>
<Control xmlns="http://schemas.microsoft.com/VisualStudio/2011/storyboarding/control">
  <Id Name="126ea32c-c6f2-4e50-82f4-2b9687deaa14" Revision="1" Stencil="System.MyShapes" StencilVersion="1.0"/>
</Control>
</file>

<file path=customXml/item1019.xml><?xml version="1.0" encoding="utf-8"?>
<Control xmlns="http://schemas.microsoft.com/VisualStudio/2011/storyboarding/control">
  <Id Name="System.Storyboarding.Common.Text" Revision="1" Stencil="System.Storyboarding.Common" StencilVersion="0.1"/>
</Control>
</file>

<file path=customXml/item102.xml><?xml version="1.0" encoding="utf-8"?>
<Control xmlns="http://schemas.microsoft.com/VisualStudio/2011/storyboarding/control">
  <Id Name="f942614c-ea29-48b0-a0bf-39a188daa13c" Revision="1" Stencil="System.MyShapes" StencilVersion="1.0"/>
</Control>
</file>

<file path=customXml/item1020.xml><?xml version="1.0" encoding="utf-8"?>
<Control xmlns="http://schemas.microsoft.com/VisualStudio/2011/storyboarding/control">
  <Id Name="System.Storyboarding.Common.Text" Revision="1" Stencil="System.Storyboarding.Common" StencilVersion="0.1"/>
</Control>
</file>

<file path=customXml/item1021.xml><?xml version="1.0" encoding="utf-8"?>
<Control xmlns="http://schemas.microsoft.com/VisualStudio/2011/storyboarding/control">
  <Id Name="System.Storyboarding.Common.Text" Revision="1" Stencil="System.Storyboarding.Common" StencilVersion="0.1"/>
</Control>
</file>

<file path=customXml/item1022.xml><?xml version="1.0" encoding="utf-8"?>
<Control xmlns="http://schemas.microsoft.com/VisualStudio/2011/storyboarding/control">
  <Id Name="126ea32c-c6f2-4e50-82f4-2b9687deaa14" Revision="1" Stencil="System.MyShapes" StencilVersion="1.0"/>
</Control>
</file>

<file path=customXml/item1023.xml><?xml version="1.0" encoding="utf-8"?>
<Control xmlns="http://schemas.microsoft.com/VisualStudio/2011/storyboarding/control">
  <Id Name="System.Storyboarding.Common.Text" Revision="1" Stencil="System.Storyboarding.Common" StencilVersion="0.1"/>
</Control>
</file>

<file path=customXml/item1024.xml><?xml version="1.0" encoding="utf-8"?>
<Control xmlns="http://schemas.microsoft.com/VisualStudio/2011/storyboarding/control">
  <Id Name="System.Storyboarding.Common.Text" Revision="1" Stencil="System.Storyboarding.Common" StencilVersion="0.1"/>
</Control>
</file>

<file path=customXml/item1025.xml><?xml version="1.0" encoding="utf-8"?>
<Control xmlns="http://schemas.microsoft.com/VisualStudio/2011/storyboarding/control">
  <Id Name="System.Storyboarding.Common.Text" Revision="1" Stencil="System.Storyboarding.Common" StencilVersion="0.1"/>
</Control>
</file>

<file path=customXml/item1026.xml><?xml version="1.0" encoding="utf-8"?>
<Control xmlns="http://schemas.microsoft.com/VisualStudio/2011/storyboarding/control">
  <Id Name="26215876-6989-4482-a047-662b9a79ecf7" Revision="1" Stencil="System.MyShapes" StencilVersion="1.0"/>
</Control>
</file>

<file path=customXml/item1027.xml><?xml version="1.0" encoding="utf-8"?>
<Control xmlns="http://schemas.microsoft.com/VisualStudio/2011/storyboarding/control">
  <Id Name="System.Storyboarding.Common.Text" Revision="1" Stencil="System.Storyboarding.Common" StencilVersion="0.1"/>
</Control>
</file>

<file path=customXml/item1028.xml><?xml version="1.0" encoding="utf-8"?>
<Control xmlns="http://schemas.microsoft.com/VisualStudio/2011/storyboarding/control">
  <Id Name="0eb6adba-f44f-478a-accc-2bc808ff9e71" Revision="1" Stencil="System.MyShapes" StencilVersion="1.0"/>
</Control>
</file>

<file path=customXml/item1029.xml><?xml version="1.0" encoding="utf-8"?>
<Control xmlns="http://schemas.microsoft.com/VisualStudio/2011/storyboarding/control">
  <Id Name="System.Storyboarding.Common.Text" Revision="1" Stencil="System.Storyboarding.Common" StencilVersion="0.1"/>
</Control>
</file>

<file path=customXml/item103.xml><?xml version="1.0" encoding="utf-8"?>
<Control xmlns="http://schemas.microsoft.com/VisualStudio/2011/storyboarding/control">
  <Id Name="System.Storyboarding.Common.Text" Revision="1" Stencil="System.Storyboarding.Common" StencilVersion="0.1"/>
</Control>
</file>

<file path=customXml/item1030.xml><?xml version="1.0" encoding="utf-8"?>
<Control xmlns="http://schemas.microsoft.com/VisualStudio/2011/storyboarding/control">
  <Id Name="System.Storyboarding.Common.Text" Revision="1" Stencil="System.Storyboarding.Common" StencilVersion="0.1"/>
</Control>
</file>

<file path=customXml/item1031.xml><?xml version="1.0" encoding="utf-8"?>
<Control xmlns="http://schemas.microsoft.com/VisualStudio/2011/storyboarding/control">
  <Id Name="System.Storyboarding.Common.Text" Revision="1" Stencil="System.Storyboarding.Common" StencilVersion="0.1"/>
</Control>
</file>

<file path=customXml/item1032.xml><?xml version="1.0" encoding="utf-8"?>
<Control xmlns="http://schemas.microsoft.com/VisualStudio/2011/storyboarding/control">
  <Id Name="System.Storyboarding.Common.Text" Revision="1" Stencil="System.Storyboarding.Common" StencilVersion="0.1"/>
</Control>
</file>

<file path=customXml/item1033.xml><?xml version="1.0" encoding="utf-8"?>
<Control xmlns="http://schemas.microsoft.com/VisualStudio/2011/storyboarding/control">
  <Id Name="System.Storyboarding.Common.Text" Revision="1" Stencil="System.Storyboarding.Common" StencilVersion="0.1"/>
</Control>
</file>

<file path=customXml/item1034.xml><?xml version="1.0" encoding="utf-8"?>
<Control xmlns="http://schemas.microsoft.com/VisualStudio/2011/storyboarding/control">
  <Id Name="System.Storyboarding.Common.Text" Revision="1" Stencil="System.Storyboarding.Common" StencilVersion="0.1"/>
</Control>
</file>

<file path=customXml/item1035.xml><?xml version="1.0" encoding="utf-8"?>
<Control xmlns="http://schemas.microsoft.com/VisualStudio/2011/storyboarding/control">
  <Id Name="System.Storyboarding.Common.Text" Revision="1" Stencil="System.Storyboarding.Common" StencilVersion="0.1"/>
</Control>
</file>

<file path=customXml/item1036.xml><?xml version="1.0" encoding="utf-8"?>
<Control xmlns="http://schemas.microsoft.com/VisualStudio/2011/storyboarding/control">
  <Id Name="System.Storyboarding.Common.Text" Revision="1" Stencil="System.Storyboarding.Common" StencilVersion="0.1"/>
</Control>
</file>

<file path=customXml/item1037.xml><?xml version="1.0" encoding="utf-8"?>
<Control xmlns="http://schemas.microsoft.com/VisualStudio/2011/storyboarding/control">
  <Id Name="68a6efa7-0759-454d-829d-0dcf3dd35ea4" Revision="1" Stencil="System.MyShapes" StencilVersion="1.0"/>
</Control>
</file>

<file path=customXml/item1038.xml><?xml version="1.0" encoding="utf-8"?>
<Control xmlns="http://schemas.microsoft.com/VisualStudio/2011/storyboarding/control">
  <Id Name="System.Storyboarding.Common.Text" Revision="1" Stencil="System.Storyboarding.Common" StencilVersion="0.1"/>
</Control>
</file>

<file path=customXml/item1039.xml><?xml version="1.0" encoding="utf-8"?>
<Control xmlns="http://schemas.microsoft.com/VisualStudio/2011/storyboarding/control">
  <Id Name="System.Storyboarding.Common.Text" Revision="1" Stencil="System.Storyboarding.Common" StencilVersion="0.1"/>
</Control>
</file>

<file path=customXml/item104.xml><?xml version="1.0" encoding="utf-8"?>
<Control xmlns="http://schemas.microsoft.com/VisualStudio/2011/storyboarding/control">
  <Id Name="System.Storyboarding.Common.Text" Revision="1" Stencil="System.Storyboarding.Common" StencilVersion="0.1"/>
</Control>
</file>

<file path=customXml/item1040.xml><?xml version="1.0" encoding="utf-8"?>
<Control xmlns="http://schemas.microsoft.com/VisualStudio/2011/storyboarding/control">
  <Id Name="System.Storyboarding.Common.Text" Revision="1" Stencil="System.Storyboarding.Common" StencilVersion="0.1"/>
</Control>
</file>

<file path=customXml/item1041.xml><?xml version="1.0" encoding="utf-8"?>
<Control xmlns="http://schemas.microsoft.com/VisualStudio/2011/storyboarding/control">
  <Id Name="5d1b3dce-16e1-4d33-a649-35b231ab4c99" Revision="1" Stencil="System.MyShapes" StencilVersion="1.0"/>
</Control>
</file>

<file path=customXml/item1042.xml><?xml version="1.0" encoding="utf-8"?>
<Control xmlns="http://schemas.microsoft.com/VisualStudio/2011/storyboarding/control">
  <Id Name="System.Storyboarding.Common.Text" Revision="1" Stencil="System.Storyboarding.Common" StencilVersion="0.1"/>
</Control>
</file>

<file path=customXml/item1043.xml><?xml version="1.0" encoding="utf-8"?>
<Control xmlns="http://schemas.microsoft.com/VisualStudio/2011/storyboarding/control">
  <Id Name="System.Storyboarding.Common.Text" Revision="1" Stencil="System.Storyboarding.Common" StencilVersion="0.1"/>
</Control>
</file>

<file path=customXml/item1044.xml><?xml version="1.0" encoding="utf-8"?>
<Control xmlns="http://schemas.microsoft.com/VisualStudio/2011/storyboarding/control">
  <Id Name="5d1b3dce-16e1-4d33-a649-35b231ab4c99" Revision="1" Stencil="System.MyShapes" StencilVersion="1.0"/>
</Control>
</file>

<file path=customXml/item1045.xml><?xml version="1.0" encoding="utf-8"?>
<Control xmlns="http://schemas.microsoft.com/VisualStudio/2011/storyboarding/control">
  <Id Name="System.Storyboarding.Common.Text" Revision="1" Stencil="System.Storyboarding.Common" StencilVersion="0.1"/>
</Control>
</file>

<file path=customXml/item1046.xml><?xml version="1.0" encoding="utf-8"?>
<Control xmlns="http://schemas.microsoft.com/VisualStudio/2011/storyboarding/control">
  <Id Name="System.Storyboarding.Common.Text" Revision="1" Stencil="System.Storyboarding.Common" StencilVersion="0.1"/>
</Control>
</file>

<file path=customXml/item1047.xml><?xml version="1.0" encoding="utf-8"?>
<Control xmlns="http://schemas.microsoft.com/VisualStudio/2011/storyboarding/control">
  <Id Name="System.Storyboarding.Common.Text" Revision="1" Stencil="System.Storyboarding.Common" StencilVersion="0.1"/>
</Control>
</file>

<file path=customXml/item1048.xml><?xml version="1.0" encoding="utf-8"?>
<Control xmlns="http://schemas.microsoft.com/VisualStudio/2011/storyboarding/control">
  <Id Name="f942614c-ea29-48b0-a0bf-39a188daa13c" Revision="1" Stencil="System.MyShapes" StencilVersion="1.0"/>
</Control>
</file>

<file path=customXml/item1049.xml><?xml version="1.0" encoding="utf-8"?>
<Control xmlns="http://schemas.microsoft.com/VisualStudio/2011/storyboarding/control">
  <Id Name="System.Storyboarding.Common.Text" Revision="1" Stencil="System.Storyboarding.Common" StencilVersion="0.1"/>
</Control>
</file>

<file path=customXml/item105.xml><?xml version="1.0" encoding="utf-8"?>
<Control xmlns="http://schemas.microsoft.com/VisualStudio/2011/storyboarding/control">
  <Id Name="System.Storyboarding.Common.Text" Revision="1" Stencil="System.Storyboarding.Common" StencilVersion="0.1"/>
</Control>
</file>

<file path=customXml/item1050.xml><?xml version="1.0" encoding="utf-8"?>
<Control xmlns="http://schemas.microsoft.com/VisualStudio/2011/storyboarding/control">
  <Id Name="System.Storyboarding.Common.Text" Revision="1" Stencil="System.Storyboarding.Common" StencilVersion="0.1"/>
</Control>
</file>

<file path=customXml/item1051.xml><?xml version="1.0" encoding="utf-8"?>
<Control xmlns="http://schemas.microsoft.com/VisualStudio/2011/storyboarding/control">
  <Id Name="System.Storyboarding.Common.Text" Revision="1" Stencil="System.Storyboarding.Common" StencilVersion="0.1"/>
</Control>
</file>

<file path=customXml/item1052.xml><?xml version="1.0" encoding="utf-8"?>
<Control xmlns="http://schemas.microsoft.com/VisualStudio/2011/storyboarding/control">
  <Id Name="System.Storyboarding.Common.Text" Revision="1" Stencil="System.Storyboarding.Common" StencilVersion="0.1"/>
</Control>
</file>

<file path=customXml/item1053.xml><?xml version="1.0" encoding="utf-8"?>
<Control xmlns="http://schemas.microsoft.com/VisualStudio/2011/storyboarding/control">
  <Id Name="System.Storyboarding.Common.Text" Revision="1" Stencil="System.Storyboarding.Common" StencilVersion="0.1"/>
</Control>
</file>

<file path=customXml/item1054.xml><?xml version="1.0" encoding="utf-8"?>
<Control xmlns="http://schemas.microsoft.com/VisualStudio/2011/storyboarding/control">
  <Id Name="f942614c-ea29-48b0-a0bf-39a188daa13c" Revision="1" Stencil="System.MyShapes" StencilVersion="1.0"/>
</Control>
</file>

<file path=customXml/item1055.xml><?xml version="1.0" encoding="utf-8"?>
<Control xmlns="http://schemas.microsoft.com/VisualStudio/2011/storyboarding/control">
  <Id Name="2d0ec6f4-3d74-4898-a25c-e2cd29156f33" Revision="1" Stencil="System.MyShapes" StencilVersion="1.0"/>
</Control>
</file>

<file path=customXml/item1056.xml><?xml version="1.0" encoding="utf-8"?>
<Control xmlns="http://schemas.microsoft.com/VisualStudio/2011/storyboarding/control">
  <Id Name="System.Storyboarding.Common.Text" Revision="1" Stencil="System.Storyboarding.Common" StencilVersion="0.1"/>
</Control>
</file>

<file path=customXml/item1057.xml><?xml version="1.0" encoding="utf-8"?>
<Control xmlns="http://schemas.microsoft.com/VisualStudio/2011/storyboarding/control">
  <Id Name="System.Storyboarding.Common.Text" Revision="1" Stencil="System.Storyboarding.Common" StencilVersion="0.1"/>
</Control>
</file>

<file path=customXml/item1058.xml><?xml version="1.0" encoding="utf-8"?>
<Control xmlns="http://schemas.microsoft.com/VisualStudio/2011/storyboarding/control">
  <Id Name="f942614c-ea29-48b0-a0bf-39a188daa13c" Revision="1" Stencil="System.MyShapes" StencilVersion="1.0"/>
</Control>
</file>

<file path=customXml/item1059.xml><?xml version="1.0" encoding="utf-8"?>
<Control xmlns="http://schemas.microsoft.com/VisualStudio/2011/storyboarding/control">
  <Id Name="126ea32c-c6f2-4e50-82f4-2b9687deaa14" Revision="1" Stencil="System.MyShapes" StencilVersion="1.0"/>
</Control>
</file>

<file path=customXml/item106.xml><?xml version="1.0" encoding="utf-8"?>
<Control xmlns="http://schemas.microsoft.com/VisualStudio/2011/storyboarding/control">
  <Id Name="System.Storyboarding.Common.Text" Revision="1" Stencil="System.Storyboarding.Common" StencilVersion="0.1"/>
</Control>
</file>

<file path=customXml/item1060.xml><?xml version="1.0" encoding="utf-8"?>
<Control xmlns="http://schemas.microsoft.com/VisualStudio/2011/storyboarding/control">
  <Id Name="System.Storyboarding.Common.Text" Revision="1" Stencil="System.Storyboarding.Common" StencilVersion="0.1"/>
</Control>
</file>

<file path=customXml/item1061.xml><?xml version="1.0" encoding="utf-8"?>
<Control xmlns="http://schemas.microsoft.com/VisualStudio/2011/storyboarding/control">
  <Id Name="5d1b3dce-16e1-4d33-a649-35b231ab4c99" Revision="1" Stencil="System.MyShapes" StencilVersion="1.0"/>
</Control>
</file>

<file path=customXml/item1062.xml><?xml version="1.0" encoding="utf-8"?>
<Control xmlns="http://schemas.microsoft.com/VisualStudio/2011/storyboarding/control">
  <Id Name="System.Storyboarding.Common.Text" Revision="1" Stencil="System.Storyboarding.Common" StencilVersion="0.1"/>
</Control>
</file>

<file path=customXml/item1063.xml><?xml version="1.0" encoding="utf-8"?>
<Control xmlns="http://schemas.microsoft.com/VisualStudio/2011/storyboarding/control">
  <Id Name="68a6efa7-0759-454d-829d-0dcf3dd35ea4" Revision="1" Stencil="System.MyShapes" StencilVersion="1.0"/>
</Control>
</file>

<file path=customXml/item1064.xml><?xml version="1.0" encoding="utf-8"?>
<Control xmlns="http://schemas.microsoft.com/VisualStudio/2011/storyboarding/control">
  <Id Name="System.Storyboarding.Common.Text" Revision="1" Stencil="System.Storyboarding.Common" StencilVersion="0.1"/>
</Control>
</file>

<file path=customXml/item1065.xml><?xml version="1.0" encoding="utf-8"?>
<Control xmlns="http://schemas.microsoft.com/VisualStudio/2011/storyboarding/control">
  <Id Name="System.Storyboarding.Common.Text" Revision="1" Stencil="System.Storyboarding.Common" StencilVersion="0.1"/>
</Control>
</file>

<file path=customXml/item1066.xml><?xml version="1.0" encoding="utf-8"?>
<Control xmlns="http://schemas.microsoft.com/VisualStudio/2011/storyboarding/control">
  <Id Name="68a6efa7-0759-454d-829d-0dcf3dd35ea4" Revision="1" Stencil="System.MyShapes" StencilVersion="1.0"/>
</Control>
</file>

<file path=customXml/item1067.xml><?xml version="1.0" encoding="utf-8"?>
<Control xmlns="http://schemas.microsoft.com/VisualStudio/2011/storyboarding/control">
  <Id Name="0eb6adba-f44f-478a-accc-2bc808ff9e71" Revision="1" Stencil="System.MyShapes" StencilVersion="1.0"/>
</Control>
</file>

<file path=customXml/item1068.xml><?xml version="1.0" encoding="utf-8"?>
<Control xmlns="http://schemas.microsoft.com/VisualStudio/2011/storyboarding/control">
  <Id Name="System.Storyboarding.Common.Text" Revision="1" Stencil="System.Storyboarding.Common" StencilVersion="0.1"/>
</Control>
</file>

<file path=customXml/item1069.xml><?xml version="1.0" encoding="utf-8"?>
<Control xmlns="http://schemas.microsoft.com/VisualStudio/2011/storyboarding/control">
  <Id Name="68a6efa7-0759-454d-829d-0dcf3dd35ea4" Revision="1" Stencil="System.MyShapes" StencilVersion="1.0"/>
</Control>
</file>

<file path=customXml/item107.xml><?xml version="1.0" encoding="utf-8"?>
<Control xmlns="http://schemas.microsoft.com/VisualStudio/2011/storyboarding/control">
  <Id Name="System.Storyboarding.Common.Text" Revision="1" Stencil="System.Storyboarding.Common" StencilVersion="0.1"/>
</Control>
</file>

<file path=customXml/item1070.xml><?xml version="1.0" encoding="utf-8"?>
<Control xmlns="http://schemas.microsoft.com/VisualStudio/2011/storyboarding/control">
  <Id Name="126ea32c-c6f2-4e50-82f4-2b9687deaa14" Revision="1" Stencil="System.MyShapes" StencilVersion="1.0"/>
</Control>
</file>

<file path=customXml/item1071.xml><?xml version="1.0" encoding="utf-8"?>
<Control xmlns="http://schemas.microsoft.com/VisualStudio/2011/storyboarding/control">
  <Id Name="System.Storyboarding.Common.Text" Revision="1" Stencil="System.Storyboarding.Common" StencilVersion="0.1"/>
</Control>
</file>

<file path=customXml/item1072.xml><?xml version="1.0" encoding="utf-8"?>
<Control xmlns="http://schemas.microsoft.com/VisualStudio/2011/storyboarding/control">
  <Id Name="System.Storyboarding.Common.Text" Revision="1" Stencil="System.Storyboarding.Common" StencilVersion="0.1"/>
</Control>
</file>

<file path=customXml/item1073.xml><?xml version="1.0" encoding="utf-8"?>
<Control xmlns="http://schemas.microsoft.com/VisualStudio/2011/storyboarding/control">
  <Id Name="System.Storyboarding.Common.Text" Revision="1" Stencil="System.Storyboarding.Common" StencilVersion="0.1"/>
</Control>
</file>

<file path=customXml/item1074.xml><?xml version="1.0" encoding="utf-8"?>
<Control xmlns="http://schemas.microsoft.com/VisualStudio/2011/storyboarding/control">
  <Id Name="68a6efa7-0759-454d-829d-0dcf3dd35ea4" Revision="1" Stencil="System.MyShapes" StencilVersion="1.0"/>
</Control>
</file>

<file path=customXml/item1075.xml><?xml version="1.0" encoding="utf-8"?>
<Control xmlns="http://schemas.microsoft.com/VisualStudio/2011/storyboarding/control">
  <Id Name="System.Storyboarding.Common.Text" Revision="1" Stencil="System.Storyboarding.Common" StencilVersion="0.1"/>
</Control>
</file>

<file path=customXml/item1076.xml><?xml version="1.0" encoding="utf-8"?>
<Control xmlns="http://schemas.microsoft.com/VisualStudio/2011/storyboarding/control">
  <Id Name="System.Storyboarding.Common.Text" Revision="1" Stencil="System.Storyboarding.Common" StencilVersion="0.1"/>
</Control>
</file>

<file path=customXml/item1077.xml><?xml version="1.0" encoding="utf-8"?>
<Control xmlns="http://schemas.microsoft.com/VisualStudio/2011/storyboarding/control">
  <Id Name="System.Storyboarding.Common.Text" Revision="1" Stencil="System.Storyboarding.Common" StencilVersion="0.1"/>
</Control>
</file>

<file path=customXml/item1078.xml><?xml version="1.0" encoding="utf-8"?>
<Control xmlns="http://schemas.microsoft.com/VisualStudio/2011/storyboarding/control">
  <Id Name="System.Storyboarding.Common.Text" Revision="1" Stencil="System.Storyboarding.Common" StencilVersion="0.1"/>
</Control>
</file>

<file path=customXml/item1079.xml><?xml version="1.0" encoding="utf-8"?>
<Control xmlns="http://schemas.microsoft.com/VisualStudio/2011/storyboarding/control">
  <Id Name="System.Storyboarding.Common.Text" Revision="1" Stencil="System.Storyboarding.Common" StencilVersion="0.1"/>
</Control>
</file>

<file path=customXml/item108.xml><?xml version="1.0" encoding="utf-8"?>
<Control xmlns="http://schemas.microsoft.com/VisualStudio/2011/storyboarding/control">
  <Id Name="System.Storyboarding.Common.Text" Revision="1" Stencil="System.Storyboarding.Common" StencilVersion="0.1"/>
</Control>
</file>

<file path=customXml/item1080.xml><?xml version="1.0" encoding="utf-8"?>
<Control xmlns="http://schemas.microsoft.com/VisualStudio/2011/storyboarding/control">
  <Id Name="System.Storyboarding.Common.Text" Revision="1" Stencil="System.Storyboarding.Common" StencilVersion="0.1"/>
</Control>
</file>

<file path=customXml/item1081.xml><?xml version="1.0" encoding="utf-8"?>
<Control xmlns="http://schemas.microsoft.com/VisualStudio/2011/storyboarding/control">
  <Id Name="System.Storyboarding.Common.Text" Revision="1" Stencil="System.Storyboarding.Common" StencilVersion="0.1"/>
</Control>
</file>

<file path=customXml/item1082.xml><?xml version="1.0" encoding="utf-8"?>
<Control xmlns="http://schemas.microsoft.com/VisualStudio/2011/storyboarding/control">
  <Id Name="System.Storyboarding.Common.Text" Revision="1" Stencil="System.Storyboarding.Common" StencilVersion="0.1"/>
</Control>
</file>

<file path=customXml/item1083.xml><?xml version="1.0" encoding="utf-8"?>
<Control xmlns="http://schemas.microsoft.com/VisualStudio/2011/storyboarding/control">
  <Id Name="System.Storyboarding.Common.Text" Revision="1" Stencil="System.Storyboarding.Common" StencilVersion="0.1"/>
</Control>
</file>

<file path=customXml/item1084.xml><?xml version="1.0" encoding="utf-8"?>
<Control xmlns="http://schemas.microsoft.com/VisualStudio/2011/storyboarding/control">
  <Id Name="68a6efa7-0759-454d-829d-0dcf3dd35ea4" Revision="1" Stencil="System.MyShapes" StencilVersion="1.0"/>
</Control>
</file>

<file path=customXml/item1085.xml><?xml version="1.0" encoding="utf-8"?>
<Control xmlns="http://schemas.microsoft.com/VisualStudio/2011/storyboarding/control">
  <Id Name="System.Storyboarding.Common.Text" Revision="1" Stencil="System.Storyboarding.Common" StencilVersion="0.1"/>
</Control>
</file>

<file path=customXml/item1086.xml><?xml version="1.0" encoding="utf-8"?>
<Control xmlns="http://schemas.microsoft.com/VisualStudio/2011/storyboarding/control">
  <Id Name="System.Storyboarding.Common.Text" Revision="1" Stencil="System.Storyboarding.Common" StencilVersion="0.1"/>
</Control>
</file>

<file path=customXml/item1087.xml><?xml version="1.0" encoding="utf-8"?>
<Control xmlns="http://schemas.microsoft.com/VisualStudio/2011/storyboarding/control">
  <Id Name="System.Storyboarding.Common.Text" Revision="1" Stencil="System.Storyboarding.Common" StencilVersion="0.1"/>
</Control>
</file>

<file path=customXml/item1088.xml><?xml version="1.0" encoding="utf-8"?>
<Control xmlns="http://schemas.microsoft.com/VisualStudio/2011/storyboarding/control">
  <Id Name="f942614c-ea29-48b0-a0bf-39a188daa13c" Revision="1" Stencil="System.MyShapes" StencilVersion="1.0"/>
</Control>
</file>

<file path=customXml/item1089.xml><?xml version="1.0" encoding="utf-8"?>
<Control xmlns="http://schemas.microsoft.com/VisualStudio/2011/storyboarding/control">
  <Id Name="5d1b3dce-16e1-4d33-a649-35b231ab4c99" Revision="1" Stencil="System.MyShapes" StencilVersion="1.0"/>
</Control>
</file>

<file path=customXml/item109.xml><?xml version="1.0" encoding="utf-8"?>
<Control xmlns="http://schemas.microsoft.com/VisualStudio/2011/storyboarding/control">
  <Id Name="System.Storyboarding.Common.Text" Revision="1" Stencil="System.Storyboarding.Common" StencilVersion="0.1"/>
</Control>
</file>

<file path=customXml/item1090.xml><?xml version="1.0" encoding="utf-8"?>
<Control xmlns="http://schemas.microsoft.com/VisualStudio/2011/storyboarding/control">
  <Id Name="System.Storyboarding.Common.Text" Revision="1" Stencil="System.Storyboarding.Common" StencilVersion="0.1"/>
</Control>
</file>

<file path=customXml/item1091.xml><?xml version="1.0" encoding="utf-8"?>
<Control xmlns="http://schemas.microsoft.com/VisualStudio/2011/storyboarding/control">
  <Id Name="System.Storyboarding.Common.Text" Revision="1" Stencil="System.Storyboarding.Common" StencilVersion="0.1"/>
</Control>
</file>

<file path=customXml/item1092.xml><?xml version="1.0" encoding="utf-8"?>
<Control xmlns="http://schemas.microsoft.com/VisualStudio/2011/storyboarding/control">
  <Id Name="System.Storyboarding.Common.Text" Revision="1" Stencil="System.Storyboarding.Common" StencilVersion="0.1"/>
</Control>
</file>

<file path=customXml/item1093.xml><?xml version="1.0" encoding="utf-8"?>
<Control xmlns="http://schemas.microsoft.com/VisualStudio/2011/storyboarding/control">
  <Id Name="System.Storyboarding.Common.Text" Revision="1" Stencil="System.Storyboarding.Common" StencilVersion="0.1"/>
</Control>
</file>

<file path=customXml/item1094.xml><?xml version="1.0" encoding="utf-8"?>
<Control xmlns="http://schemas.microsoft.com/VisualStudio/2011/storyboarding/control">
  <Id Name="System.Storyboarding.Common.Text" Revision="1" Stencil="System.Storyboarding.Common" StencilVersion="0.1"/>
</Control>
</file>

<file path=customXml/item1095.xml><?xml version="1.0" encoding="utf-8"?>
<Control xmlns="http://schemas.microsoft.com/VisualStudio/2011/storyboarding/control">
  <Id Name="System.Storyboarding.Common.Text" Revision="1" Stencil="System.Storyboarding.Common" StencilVersion="0.1"/>
</Control>
</file>

<file path=customXml/item1096.xml><?xml version="1.0" encoding="utf-8"?>
<Control xmlns="http://schemas.microsoft.com/VisualStudio/2011/storyboarding/control">
  <Id Name="2d0ec6f4-3d74-4898-a25c-e2cd29156f33" Revision="1" Stencil="System.MyShapes" StencilVersion="1.0"/>
</Control>
</file>

<file path=customXml/item1097.xml><?xml version="1.0" encoding="utf-8"?>
<Control xmlns="http://schemas.microsoft.com/VisualStudio/2011/storyboarding/control">
  <Id Name="System.Storyboarding.Common.Text" Revision="1" Stencil="System.Storyboarding.Common" StencilVersion="0.1"/>
</Control>
</file>

<file path=customXml/item1098.xml><?xml version="1.0" encoding="utf-8"?>
<Control xmlns="http://schemas.microsoft.com/VisualStudio/2011/storyboarding/control">
  <Id Name="System.Storyboarding.Common.Text" Revision="1" Stencil="System.Storyboarding.Common" StencilVersion="0.1"/>
</Control>
</file>

<file path=customXml/item1099.xml><?xml version="1.0" encoding="utf-8"?>
<Control xmlns="http://schemas.microsoft.com/VisualStudio/2011/storyboarding/control">
  <Id Name="System.Storyboarding.Common.Text" Revision="1" Stencil="System.Storyboarding.Common" StencilVersion="0.1"/>
</Control>
</file>

<file path=customXml/item11.xml><?xml version="1.0" encoding="utf-8"?>
<Control xmlns="http://schemas.microsoft.com/VisualStudio/2011/storyboarding/control">
  <Id Name="System.Storyboarding.Common.Text" Revision="1" Stencil="System.Storyboarding.Common" StencilVersion="0.1"/>
</Control>
</file>

<file path=customXml/item110.xml><?xml version="1.0" encoding="utf-8"?>
<Control xmlns="http://schemas.microsoft.com/VisualStudio/2011/storyboarding/control">
  <Id Name="System.Storyboarding.Common.Text" Revision="1" Stencil="System.Storyboarding.Common" StencilVersion="0.1"/>
</Control>
</file>

<file path=customXml/item1100.xml><?xml version="1.0" encoding="utf-8"?>
<Control xmlns="http://schemas.microsoft.com/VisualStudio/2011/storyboarding/control">
  <Id Name="System.Storyboarding.Common.Text" Revision="1" Stencil="System.Storyboarding.Common" StencilVersion="0.1"/>
</Control>
</file>

<file path=customXml/item1101.xml><?xml version="1.0" encoding="utf-8"?>
<Control xmlns="http://schemas.microsoft.com/VisualStudio/2011/storyboarding/control">
  <Id Name="System.Storyboarding.Common.Text" Revision="1" Stencil="System.Storyboarding.Common" StencilVersion="0.1"/>
</Control>
</file>

<file path=customXml/item1102.xml><?xml version="1.0" encoding="utf-8"?>
<Control xmlns="http://schemas.microsoft.com/VisualStudio/2011/storyboarding/control">
  <Id Name="68a6efa7-0759-454d-829d-0dcf3dd35ea4" Revision="1" Stencil="System.MyShapes" StencilVersion="1.0"/>
</Control>
</file>

<file path=customXml/item1103.xml><?xml version="1.0" encoding="utf-8"?>
<Control xmlns="http://schemas.microsoft.com/VisualStudio/2011/storyboarding/control">
  <Id Name="System.Storyboarding.Common.Text" Revision="1" Stencil="System.Storyboarding.Common" StencilVersion="0.1"/>
</Control>
</file>

<file path=customXml/item1104.xml><?xml version="1.0" encoding="utf-8"?>
<Control xmlns="http://schemas.microsoft.com/VisualStudio/2011/storyboarding/control">
  <Id Name="System.Storyboarding.Common.Text" Revision="1" Stencil="System.Storyboarding.Common" StencilVersion="0.1"/>
</Control>
</file>

<file path=customXml/item1105.xml><?xml version="1.0" encoding="utf-8"?>
<Control xmlns="http://schemas.microsoft.com/VisualStudio/2011/storyboarding/control">
  <Id Name="System.Storyboarding.Common.Text" Revision="1" Stencil="System.Storyboarding.Common" StencilVersion="0.1"/>
</Control>
</file>

<file path=customXml/item1106.xml><?xml version="1.0" encoding="utf-8"?>
<Control xmlns="http://schemas.microsoft.com/VisualStudio/2011/storyboarding/control">
  <Id Name="System.Storyboarding.Common.Text" Revision="1" Stencil="System.Storyboarding.Common" StencilVersion="0.1"/>
</Control>
</file>

<file path=customXml/item1107.xml><?xml version="1.0" encoding="utf-8"?>
<Control xmlns="http://schemas.microsoft.com/VisualStudio/2011/storyboarding/control">
  <Id Name="System.Storyboarding.Common.Text" Revision="1" Stencil="System.Storyboarding.Common" StencilVersion="0.1"/>
</Control>
</file>

<file path=customXml/item1108.xml><?xml version="1.0" encoding="utf-8"?>
<Control xmlns="http://schemas.microsoft.com/VisualStudio/2011/storyboarding/control">
  <Id Name="2d0ec6f4-3d74-4898-a25c-e2cd29156f33" Revision="1" Stencil="System.MyShapes" StencilVersion="1.0"/>
</Control>
</file>

<file path=customXml/item1109.xml><?xml version="1.0" encoding="utf-8"?>
<Control xmlns="http://schemas.microsoft.com/VisualStudio/2011/storyboarding/control">
  <Id Name="System.Storyboarding.Common.Text" Revision="1" Stencil="System.Storyboarding.Common" StencilVersion="0.1"/>
</Control>
</file>

<file path=customXml/item111.xml><?xml version="1.0" encoding="utf-8"?>
<Control xmlns="http://schemas.microsoft.com/VisualStudio/2011/storyboarding/control">
  <Id Name="System.Storyboarding.Common.Text" Revision="1" Stencil="System.Storyboarding.Common" StencilVersion="0.1"/>
</Control>
</file>

<file path=customXml/item1110.xml><?xml version="1.0" encoding="utf-8"?>
<Control xmlns="http://schemas.microsoft.com/VisualStudio/2011/storyboarding/control">
  <Id Name="System.Storyboarding.Common.Text" Revision="1" Stencil="System.Storyboarding.Common" StencilVersion="0.1"/>
</Control>
</file>

<file path=customXml/item1111.xml><?xml version="1.0" encoding="utf-8"?>
<Control xmlns="http://schemas.microsoft.com/VisualStudio/2011/storyboarding/control">
  <Id Name="68a6efa7-0759-454d-829d-0dcf3dd35ea4" Revision="1" Stencil="System.MyShapes" StencilVersion="1.0"/>
</Control>
</file>

<file path=customXml/item1112.xml><?xml version="1.0" encoding="utf-8"?>
<Control xmlns="http://schemas.microsoft.com/VisualStudio/2011/storyboarding/control">
  <Id Name="System.Storyboarding.Common.Text" Revision="1" Stencil="System.Storyboarding.Common" StencilVersion="0.1"/>
</Control>
</file>

<file path=customXml/item1113.xml><?xml version="1.0" encoding="utf-8"?>
<Control xmlns="http://schemas.microsoft.com/VisualStudio/2011/storyboarding/control">
  <Id Name="2d0ec6f4-3d74-4898-a25c-e2cd29156f33" Revision="1" Stencil="System.MyShapes" StencilVersion="1.0"/>
</Control>
</file>

<file path=customXml/item1114.xml><?xml version="1.0" encoding="utf-8"?>
<Control xmlns="http://schemas.microsoft.com/VisualStudio/2011/storyboarding/control">
  <Id Name="System.Storyboarding.Common.Text" Revision="1" Stencil="System.Storyboarding.Common" StencilVersion="0.1"/>
</Control>
</file>

<file path=customXml/item1115.xml><?xml version="1.0" encoding="utf-8"?>
<Control xmlns="http://schemas.microsoft.com/VisualStudio/2011/storyboarding/control">
  <Id Name="System.Storyboarding.Common.Text" Revision="1" Stencil="System.Storyboarding.Common" StencilVersion="0.1"/>
</Control>
</file>

<file path=customXml/item1116.xml><?xml version="1.0" encoding="utf-8"?>
<Control xmlns="http://schemas.microsoft.com/VisualStudio/2011/storyboarding/control">
  <Id Name="System.Storyboarding.Common.Text" Revision="1" Stencil="System.Storyboarding.Common" StencilVersion="0.1"/>
</Control>
</file>

<file path=customXml/item1117.xml><?xml version="1.0" encoding="utf-8"?>
<Control xmlns="http://schemas.microsoft.com/VisualStudio/2011/storyboarding/control">
  <Id Name="System.Storyboarding.Common.Text" Revision="1" Stencil="System.Storyboarding.Common" StencilVersion="0.1"/>
</Control>
</file>

<file path=customXml/item1118.xml><?xml version="1.0" encoding="utf-8"?>
<Control xmlns="http://schemas.microsoft.com/VisualStudio/2011/storyboarding/control">
  <Id Name="5d1b3dce-16e1-4d33-a649-35b231ab4c99" Revision="1" Stencil="System.MyShapes" StencilVersion="1.0"/>
</Control>
</file>

<file path=customXml/item1119.xml><?xml version="1.0" encoding="utf-8"?>
<Control xmlns="http://schemas.microsoft.com/VisualStudio/2011/storyboarding/control">
  <Id Name="f942614c-ea29-48b0-a0bf-39a188daa13c" Revision="1" Stencil="System.MyShapes" StencilVersion="1.0"/>
</Control>
</file>

<file path=customXml/item112.xml><?xml version="1.0" encoding="utf-8"?>
<Control xmlns="http://schemas.microsoft.com/VisualStudio/2011/storyboarding/control">
  <Id Name="System.Storyboarding.Common.Text" Revision="1" Stencil="System.Storyboarding.Common" StencilVersion="0.1"/>
</Control>
</file>

<file path=customXml/item1120.xml><?xml version="1.0" encoding="utf-8"?>
<Control xmlns="http://schemas.microsoft.com/VisualStudio/2011/storyboarding/control">
  <Id Name="System.Storyboarding.Common.Text" Revision="1" Stencil="System.Storyboarding.Common" StencilVersion="0.1"/>
</Control>
</file>

<file path=customXml/item1121.xml><?xml version="1.0" encoding="utf-8"?>
<Control xmlns="http://schemas.microsoft.com/VisualStudio/2011/storyboarding/control">
  <Id Name="2d0ec6f4-3d74-4898-a25c-e2cd29156f33" Revision="1" Stencil="System.MyShapes" StencilVersion="1.0"/>
</Control>
</file>

<file path=customXml/item1122.xml><?xml version="1.0" encoding="utf-8"?>
<Control xmlns="http://schemas.microsoft.com/VisualStudio/2011/storyboarding/control">
  <Id Name="System.Storyboarding.Common.Text" Revision="1" Stencil="System.Storyboarding.Common" StencilVersion="0.1"/>
</Control>
</file>

<file path=customXml/item1123.xml><?xml version="1.0" encoding="utf-8"?>
<Control xmlns="http://schemas.microsoft.com/VisualStudio/2011/storyboarding/control">
  <Id Name="System.Storyboarding.Common.Text" Revision="1" Stencil="System.Storyboarding.Common" StencilVersion="0.1"/>
</Control>
</file>

<file path=customXml/item1124.xml><?xml version="1.0" encoding="utf-8"?>
<Control xmlns="http://schemas.microsoft.com/VisualStudio/2011/storyboarding/control">
  <Id Name="System.Storyboarding.Common.Text" Revision="1" Stencil="System.Storyboarding.Common" StencilVersion="0.1"/>
</Control>
</file>

<file path=customXml/item1125.xml><?xml version="1.0" encoding="utf-8"?>
<Control xmlns="http://schemas.microsoft.com/VisualStudio/2011/storyboarding/control">
  <Id Name="System.Storyboarding.Common.Text" Revision="1" Stencil="System.Storyboarding.Common" StencilVersion="0.1"/>
</Control>
</file>

<file path=customXml/item1126.xml><?xml version="1.0" encoding="utf-8"?>
<Control xmlns="http://schemas.microsoft.com/VisualStudio/2011/storyboarding/control">
  <Id Name="2d0ec6f4-3d74-4898-a25c-e2cd29156f33" Revision="1" Stencil="System.MyShapes" StencilVersion="1.0"/>
</Control>
</file>

<file path=customXml/item1127.xml><?xml version="1.0" encoding="utf-8"?>
<Control xmlns="http://schemas.microsoft.com/VisualStudio/2011/storyboarding/control">
  <Id Name="System.Storyboarding.Common.Text" Revision="1" Stencil="System.Storyboarding.Common" StencilVersion="0.1"/>
</Control>
</file>

<file path=customXml/item1128.xml><?xml version="1.0" encoding="utf-8"?>
<Control xmlns="http://schemas.microsoft.com/VisualStudio/2011/storyboarding/control">
  <Id Name="System.Storyboarding.Common.Text" Revision="1" Stencil="System.Storyboarding.Common" StencilVersion="0.1"/>
</Control>
</file>

<file path=customXml/item1129.xml><?xml version="1.0" encoding="utf-8"?>
<Control xmlns="http://schemas.microsoft.com/VisualStudio/2011/storyboarding/control">
  <Id Name="System.Storyboarding.Common.Text" Revision="1" Stencil="System.Storyboarding.Common" StencilVersion="0.1"/>
</Control>
</file>

<file path=customXml/item113.xml><?xml version="1.0" encoding="utf-8"?>
<Control xmlns="http://schemas.microsoft.com/VisualStudio/2011/storyboarding/control">
  <Id Name="System.Storyboarding.Common.Text" Revision="1" Stencil="System.Storyboarding.Common" StencilVersion="0.1"/>
</Control>
</file>

<file path=customXml/item1130.xml><?xml version="1.0" encoding="utf-8"?>
<Control xmlns="http://schemas.microsoft.com/VisualStudio/2011/storyboarding/control">
  <Id Name="System.Storyboarding.Common.Text" Revision="1" Stencil="System.Storyboarding.Common" StencilVersion="0.1"/>
</Control>
</file>

<file path=customXml/item1131.xml><?xml version="1.0" encoding="utf-8"?>
<Control xmlns="http://schemas.microsoft.com/VisualStudio/2011/storyboarding/control">
  <Id Name="f942614c-ea29-48b0-a0bf-39a188daa13c" Revision="1" Stencil="System.MyShapes" StencilVersion="1.0"/>
</Control>
</file>

<file path=customXml/item1132.xml><?xml version="1.0" encoding="utf-8"?>
<Control xmlns="http://schemas.microsoft.com/VisualStudio/2011/storyboarding/control">
  <Id Name="System.Storyboarding.Common.Text" Revision="1" Stencil="System.Storyboarding.Common" StencilVersion="0.1"/>
</Control>
</file>

<file path=customXml/item1133.xml><?xml version="1.0" encoding="utf-8"?>
<Control xmlns="http://schemas.microsoft.com/VisualStudio/2011/storyboarding/control">
  <Id Name="5d1b3dce-16e1-4d33-a649-35b231ab4c99" Revision="1" Stencil="System.MyShapes" StencilVersion="1.0"/>
</Control>
</file>

<file path=customXml/item1134.xml><?xml version="1.0" encoding="utf-8"?>
<Control xmlns="http://schemas.microsoft.com/VisualStudio/2011/storyboarding/control">
  <Id Name="System.Storyboarding.Common.Text" Revision="1" Stencil="System.Storyboarding.Common" StencilVersion="0.1"/>
</Control>
</file>

<file path=customXml/item1135.xml><?xml version="1.0" encoding="utf-8"?>
<Control xmlns="http://schemas.microsoft.com/VisualStudio/2011/storyboarding/control">
  <Id Name="26215876-6989-4482-a047-662b9a79ecf7" Revision="1" Stencil="System.MyShapes" StencilVersion="1.0"/>
</Control>
</file>

<file path=customXml/item1136.xml><?xml version="1.0" encoding="utf-8"?>
<Control xmlns="http://schemas.microsoft.com/VisualStudio/2011/storyboarding/control">
  <Id Name="System.Storyboarding.Common.Text" Revision="1" Stencil="System.Storyboarding.Common" StencilVersion="0.1"/>
</Control>
</file>

<file path=customXml/item1137.xml><?xml version="1.0" encoding="utf-8"?>
<Control xmlns="http://schemas.microsoft.com/VisualStudio/2011/storyboarding/control">
  <Id Name="68a6efa7-0759-454d-829d-0dcf3dd35ea4" Revision="1" Stencil="System.MyShapes" StencilVersion="1.0"/>
</Control>
</file>

<file path=customXml/item1138.xml><?xml version="1.0" encoding="utf-8"?>
<Control xmlns="http://schemas.microsoft.com/VisualStudio/2011/storyboarding/control">
  <Id Name="System.Storyboarding.Common.Text" Revision="1" Stencil="System.Storyboarding.Common" StencilVersion="0.1"/>
</Control>
</file>

<file path=customXml/item1139.xml><?xml version="1.0" encoding="utf-8"?>
<Control xmlns="http://schemas.microsoft.com/VisualStudio/2011/storyboarding/control">
  <Id Name="System.Storyboarding.Common.Text" Revision="1" Stencil="System.Storyboarding.Common" StencilVersion="0.1"/>
</Control>
</file>

<file path=customXml/item114.xml><?xml version="1.0" encoding="utf-8"?>
<Control xmlns="http://schemas.microsoft.com/VisualStudio/2011/storyboarding/control">
  <Id Name="System.Storyboarding.Common.Text" Revision="1" Stencil="System.Storyboarding.Common" StencilVersion="0.1"/>
</Control>
</file>

<file path=customXml/item1140.xml><?xml version="1.0" encoding="utf-8"?>
<Control xmlns="http://schemas.microsoft.com/VisualStudio/2011/storyboarding/control">
  <Id Name="System.Storyboarding.Common.Text" Revision="1" Stencil="System.Storyboarding.Common" StencilVersion="0.1"/>
</Control>
</file>

<file path=customXml/item1141.xml><?xml version="1.0" encoding="utf-8"?>
<Control xmlns="http://schemas.microsoft.com/VisualStudio/2011/storyboarding/control">
  <Id Name="System.Storyboarding.Common.Text" Revision="1" Stencil="System.Storyboarding.Common" StencilVersion="0.1"/>
</Control>
</file>

<file path=customXml/item1142.xml><?xml version="1.0" encoding="utf-8"?>
<Control xmlns="http://schemas.microsoft.com/VisualStudio/2011/storyboarding/control">
  <Id Name="System.Storyboarding.Common.Text" Revision="1" Stencil="System.Storyboarding.Common" StencilVersion="0.1"/>
</Control>
</file>

<file path=customXml/item1143.xml><?xml version="1.0" encoding="utf-8"?>
<Control xmlns="http://schemas.microsoft.com/VisualStudio/2011/storyboarding/control">
  <Id Name="System.Storyboarding.Common.Text" Revision="1" Stencil="System.Storyboarding.Common" StencilVersion="0.1"/>
</Control>
</file>

<file path=customXml/item1144.xml><?xml version="1.0" encoding="utf-8"?>
<Control xmlns="http://schemas.microsoft.com/VisualStudio/2011/storyboarding/control">
  <Id Name="26215876-6989-4482-a047-662b9a79ecf7" Revision="1" Stencil="System.MyShapes" StencilVersion="1.0"/>
</Control>
</file>

<file path=customXml/item1145.xml><?xml version="1.0" encoding="utf-8"?>
<Control xmlns="http://schemas.microsoft.com/VisualStudio/2011/storyboarding/control">
  <Id Name="System.Storyboarding.Common.Text" Revision="1" Stencil="System.Storyboarding.Common" StencilVersion="0.1"/>
</Control>
</file>

<file path=customXml/item1146.xml><?xml version="1.0" encoding="utf-8"?>
<Control xmlns="http://schemas.microsoft.com/VisualStudio/2011/storyboarding/control">
  <Id Name="2d0ec6f4-3d74-4898-a25c-e2cd29156f33" Revision="1" Stencil="System.MyShapes" StencilVersion="1.0"/>
</Control>
</file>

<file path=customXml/item1147.xml><?xml version="1.0" encoding="utf-8"?>
<Control xmlns="http://schemas.microsoft.com/VisualStudio/2011/storyboarding/control">
  <Id Name="System.Storyboarding.Common.Text" Revision="1" Stencil="System.Storyboarding.Common" StencilVersion="0.1"/>
</Control>
</file>

<file path=customXml/item1148.xml><?xml version="1.0" encoding="utf-8"?>
<Control xmlns="http://schemas.microsoft.com/VisualStudio/2011/storyboarding/control">
  <Id Name="System.Storyboarding.Common.Text" Revision="1" Stencil="System.Storyboarding.Common" StencilVersion="0.1"/>
</Control>
</file>

<file path=customXml/item1149.xml><?xml version="1.0" encoding="utf-8"?>
<Control xmlns="http://schemas.microsoft.com/VisualStudio/2011/storyboarding/control">
  <Id Name="System.Storyboarding.Common.Text" Revision="1" Stencil="System.Storyboarding.Common" StencilVersion="0.1"/>
</Control>
</file>

<file path=customXml/item115.xml><?xml version="1.0" encoding="utf-8"?>
<Control xmlns="http://schemas.microsoft.com/VisualStudio/2011/storyboarding/control">
  <Id Name="System.Storyboarding.Common.Text" Revision="1" Stencil="System.Storyboarding.Common" StencilVersion="0.1"/>
</Control>
</file>

<file path=customXml/item1150.xml><?xml version="1.0" encoding="utf-8"?>
<Control xmlns="http://schemas.microsoft.com/VisualStudio/2011/storyboarding/control">
  <Id Name="System.Storyboarding.Common.Text" Revision="1" Stencil="System.Storyboarding.Common" StencilVersion="0.1"/>
</Control>
</file>

<file path=customXml/item1151.xml><?xml version="1.0" encoding="utf-8"?>
<Control xmlns="http://schemas.microsoft.com/VisualStudio/2011/storyboarding/control">
  <Id Name="68a6efa7-0759-454d-829d-0dcf3dd35ea4" Revision="1" Stencil="System.MyShapes" StencilVersion="1.0"/>
</Control>
</file>

<file path=customXml/item1152.xml><?xml version="1.0" encoding="utf-8"?>
<Control xmlns="http://schemas.microsoft.com/VisualStudio/2011/storyboarding/control">
  <Id Name="System.Storyboarding.Common.Text" Revision="1" Stencil="System.Storyboarding.Common" StencilVersion="0.1"/>
</Control>
</file>

<file path=customXml/item1153.xml><?xml version="1.0" encoding="utf-8"?>
<Control xmlns="http://schemas.microsoft.com/VisualStudio/2011/storyboarding/control">
  <Id Name="System.Storyboarding.Common.Text" Revision="1" Stencil="System.Storyboarding.Common" StencilVersion="0.1"/>
</Control>
</file>

<file path=customXml/item1154.xml><?xml version="1.0" encoding="utf-8"?>
<Control xmlns="http://schemas.microsoft.com/VisualStudio/2011/storyboarding/control">
  <Id Name="68a6efa7-0759-454d-829d-0dcf3dd35ea4" Revision="1" Stencil="System.MyShapes" StencilVersion="1.0"/>
</Control>
</file>

<file path=customXml/item1155.xml><?xml version="1.0" encoding="utf-8"?>
<Control xmlns="http://schemas.microsoft.com/VisualStudio/2011/storyboarding/control">
  <Id Name="68a6efa7-0759-454d-829d-0dcf3dd35ea4" Revision="1" Stencil="System.MyShapes" StencilVersion="1.0"/>
</Control>
</file>

<file path=customXml/item1156.xml><?xml version="1.0" encoding="utf-8"?>
<Control xmlns="http://schemas.microsoft.com/VisualStudio/2011/storyboarding/control">
  <Id Name="System.Storyboarding.Common.Text" Revision="1" Stencil="System.Storyboarding.Common" StencilVersion="0.1"/>
</Control>
</file>

<file path=customXml/item1157.xml><?xml version="1.0" encoding="utf-8"?>
<Control xmlns="http://schemas.microsoft.com/VisualStudio/2011/storyboarding/control">
  <Id Name="System.Storyboarding.Common.Text" Revision="1" Stencil="System.Storyboarding.Common" StencilVersion="0.1"/>
</Control>
</file>

<file path=customXml/item1158.xml><?xml version="1.0" encoding="utf-8"?>
<Control xmlns="http://schemas.microsoft.com/VisualStudio/2011/storyboarding/control">
  <Id Name="System.Storyboarding.Common.Text" Revision="1" Stencil="System.Storyboarding.Common" StencilVersion="0.1"/>
</Control>
</file>

<file path=customXml/item1159.xml><?xml version="1.0" encoding="utf-8"?>
<Control xmlns="http://schemas.microsoft.com/VisualStudio/2011/storyboarding/control">
  <Id Name="System.Storyboarding.Common.Text" Revision="1" Stencil="System.Storyboarding.Common" StencilVersion="0.1"/>
</Control>
</file>

<file path=customXml/item116.xml><?xml version="1.0" encoding="utf-8"?>
<Control xmlns="http://schemas.microsoft.com/VisualStudio/2011/storyboarding/control">
  <Id Name="System.Storyboarding.Common.Text" Revision="1" Stencil="System.Storyboarding.Common" StencilVersion="0.1"/>
</Control>
</file>

<file path=customXml/item1160.xml><?xml version="1.0" encoding="utf-8"?>
<Control xmlns="http://schemas.microsoft.com/VisualStudio/2011/storyboarding/control">
  <Id Name="System.Storyboarding.Common.Text" Revision="1" Stencil="System.Storyboarding.Common" StencilVersion="0.1"/>
</Control>
</file>

<file path=customXml/item1161.xml><?xml version="1.0" encoding="utf-8"?>
<Control xmlns="http://schemas.microsoft.com/VisualStudio/2011/storyboarding/control">
  <Id Name="System.Storyboarding.Common.Text" Revision="1" Stencil="System.Storyboarding.Common" StencilVersion="0.1"/>
</Control>
</file>

<file path=customXml/item1162.xml><?xml version="1.0" encoding="utf-8"?>
<Control xmlns="http://schemas.microsoft.com/VisualStudio/2011/storyboarding/control">
  <Id Name="5d1b3dce-16e1-4d33-a649-35b231ab4c99" Revision="1" Stencil="System.MyShapes" StencilVersion="1.0"/>
</Control>
</file>

<file path=customXml/item1163.xml><?xml version="1.0" encoding="utf-8"?>
<Control xmlns="http://schemas.microsoft.com/VisualStudio/2011/storyboarding/control">
  <Id Name="System.Storyboarding.Common.Text" Revision="1" Stencil="System.Storyboarding.Common" StencilVersion="0.1"/>
</Control>
</file>

<file path=customXml/item1164.xml><?xml version="1.0" encoding="utf-8"?>
<Control xmlns="http://schemas.microsoft.com/VisualStudio/2011/storyboarding/control">
  <Id Name="System.Storyboarding.Common.Text" Revision="1" Stencil="System.Storyboarding.Common" StencilVersion="0.1"/>
</Control>
</file>

<file path=customXml/item1165.xml><?xml version="1.0" encoding="utf-8"?>
<Control xmlns="http://schemas.microsoft.com/VisualStudio/2011/storyboarding/control">
  <Id Name="f942614c-ea29-48b0-a0bf-39a188daa13c" Revision="1" Stencil="System.MyShapes" StencilVersion="1.0"/>
</Control>
</file>

<file path=customXml/item1166.xml><?xml version="1.0" encoding="utf-8"?>
<Control xmlns="http://schemas.microsoft.com/VisualStudio/2011/storyboarding/control">
  <Id Name="System.Storyboarding.Common.Text" Revision="1" Stencil="System.Storyboarding.Common" StencilVersion="0.1"/>
</Control>
</file>

<file path=customXml/item1167.xml><?xml version="1.0" encoding="utf-8"?>
<Control xmlns="http://schemas.microsoft.com/VisualStudio/2011/storyboarding/control">
  <Id Name="System.Storyboarding.Common.Text" Revision="1" Stencil="System.Storyboarding.Common" StencilVersion="0.1"/>
</Control>
</file>

<file path=customXml/item1168.xml><?xml version="1.0" encoding="utf-8"?>
<Control xmlns="http://schemas.microsoft.com/VisualStudio/2011/storyboarding/control">
  <Id Name="System.Storyboarding.Common.Text" Revision="1" Stencil="System.Storyboarding.Common" StencilVersion="0.1"/>
</Control>
</file>

<file path=customXml/item1169.xml><?xml version="1.0" encoding="utf-8"?>
<Control xmlns="http://schemas.microsoft.com/VisualStudio/2011/storyboarding/control">
  <Id Name="System.Storyboarding.Common.Text" Revision="1" Stencil="System.Storyboarding.Common" StencilVersion="0.1"/>
</Control>
</file>

<file path=customXml/item117.xml><?xml version="1.0" encoding="utf-8"?>
<Control xmlns="http://schemas.microsoft.com/VisualStudio/2011/storyboarding/control">
  <Id Name="2d0ec6f4-3d74-4898-a25c-e2cd29156f33" Revision="1" Stencil="System.MyShapes" StencilVersion="1.0"/>
</Control>
</file>

<file path=customXml/item1170.xml><?xml version="1.0" encoding="utf-8"?>
<Control xmlns="http://schemas.microsoft.com/VisualStudio/2011/storyboarding/control">
  <Id Name="System.Storyboarding.Common.Text" Revision="1" Stencil="System.Storyboarding.Common" StencilVersion="0.1"/>
</Control>
</file>

<file path=customXml/item1171.xml><?xml version="1.0" encoding="utf-8"?>
<Control xmlns="http://schemas.microsoft.com/VisualStudio/2011/storyboarding/control">
  <Id Name="68a6efa7-0759-454d-829d-0dcf3dd35ea4" Revision="1" Stencil="System.MyShapes" StencilVersion="1.0"/>
</Control>
</file>

<file path=customXml/item1172.xml><?xml version="1.0" encoding="utf-8"?>
<Control xmlns="http://schemas.microsoft.com/VisualStudio/2011/storyboarding/control">
  <Id Name="5d1b3dce-16e1-4d33-a649-35b231ab4c99" Revision="1" Stencil="System.MyShapes" StencilVersion="1.0"/>
</Control>
</file>

<file path=customXml/item1173.xml><?xml version="1.0" encoding="utf-8"?>
<Control xmlns="http://schemas.microsoft.com/VisualStudio/2011/storyboarding/control">
  <Id Name="System.Storyboarding.Common.Text" Revision="1" Stencil="System.Storyboarding.Common" StencilVersion="0.1"/>
</Control>
</file>

<file path=customXml/item1174.xml><?xml version="1.0" encoding="utf-8"?>
<Control xmlns="http://schemas.microsoft.com/VisualStudio/2011/storyboarding/control">
  <Id Name="System.Storyboarding.Common.Text" Revision="1" Stencil="System.Storyboarding.Common" StencilVersion="0.1"/>
</Control>
</file>

<file path=customXml/item1175.xml><?xml version="1.0" encoding="utf-8"?>
<Control xmlns="http://schemas.microsoft.com/VisualStudio/2011/storyboarding/control">
  <Id Name="2d0ec6f4-3d74-4898-a25c-e2cd29156f33" Revision="1" Stencil="System.MyShapes" StencilVersion="1.0"/>
</Control>
</file>

<file path=customXml/item1176.xml><?xml version="1.0" encoding="utf-8"?>
<Control xmlns="http://schemas.microsoft.com/VisualStudio/2011/storyboarding/control">
  <Id Name="System.Storyboarding.Common.Text" Revision="1" Stencil="System.Storyboarding.Common" StencilVersion="0.1"/>
</Control>
</file>

<file path=customXml/item1177.xml><?xml version="1.0" encoding="utf-8"?>
<Control xmlns="http://schemas.microsoft.com/VisualStudio/2011/storyboarding/control">
  <Id Name="System.Storyboarding.Common.Text" Revision="1" Stencil="System.Storyboarding.Common" StencilVersion="0.1"/>
</Control>
</file>

<file path=customXml/item1178.xml><?xml version="1.0" encoding="utf-8"?>
<Control xmlns="http://schemas.microsoft.com/VisualStudio/2011/storyboarding/control">
  <Id Name="126ea32c-c6f2-4e50-82f4-2b9687deaa14" Revision="1" Stencil="System.MyShapes" StencilVersion="1.0"/>
</Control>
</file>

<file path=customXml/item1179.xml><?xml version="1.0" encoding="utf-8"?>
<Control xmlns="http://schemas.microsoft.com/VisualStudio/2011/storyboarding/control">
  <Id Name="System.Storyboarding.Common.Text" Revision="1" Stencil="System.Storyboarding.Common" StencilVersion="0.1"/>
</Control>
</file>

<file path=customXml/item118.xml><?xml version="1.0" encoding="utf-8"?>
<Control xmlns="http://schemas.microsoft.com/VisualStudio/2011/storyboarding/control">
  <Id Name="2d0ec6f4-3d74-4898-a25c-e2cd29156f33" Revision="1" Stencil="System.MyShapes" StencilVersion="1.0"/>
</Control>
</file>

<file path=customXml/item1180.xml><?xml version="1.0" encoding="utf-8"?>
<Control xmlns="http://schemas.microsoft.com/VisualStudio/2011/storyboarding/control">
  <Id Name="System.Storyboarding.Common.Text" Revision="1" Stencil="System.Storyboarding.Common" StencilVersion="0.1"/>
</Control>
</file>

<file path=customXml/item1181.xml><?xml version="1.0" encoding="utf-8"?>
<Control xmlns="http://schemas.microsoft.com/VisualStudio/2011/storyboarding/control">
  <Id Name="126ea32c-c6f2-4e50-82f4-2b9687deaa14" Revision="1" Stencil="System.MyShapes" StencilVersion="1.0"/>
</Control>
</file>

<file path=customXml/item1182.xml><?xml version="1.0" encoding="utf-8"?>
<Control xmlns="http://schemas.microsoft.com/VisualStudio/2011/storyboarding/control">
  <Id Name="System.Storyboarding.Common.Text" Revision="1" Stencil="System.Storyboarding.Common" StencilVersion="0.1"/>
</Control>
</file>

<file path=customXml/item1183.xml><?xml version="1.0" encoding="utf-8"?>
<Control xmlns="http://schemas.microsoft.com/VisualStudio/2011/storyboarding/control">
  <Id Name="f942614c-ea29-48b0-a0bf-39a188daa13c" Revision="1" Stencil="System.MyShapes" StencilVersion="1.0"/>
</Control>
</file>

<file path=customXml/item1184.xml><?xml version="1.0" encoding="utf-8"?>
<Control xmlns="http://schemas.microsoft.com/VisualStudio/2011/storyboarding/control">
  <Id Name="System.Storyboarding.Common.Text" Revision="1" Stencil="System.Storyboarding.Common" StencilVersion="0.1"/>
</Control>
</file>

<file path=customXml/item1185.xml><?xml version="1.0" encoding="utf-8"?>
<Control xmlns="http://schemas.microsoft.com/VisualStudio/2011/storyboarding/control">
  <Id Name="System.Storyboarding.Common.Text" Revision="1" Stencil="System.Storyboarding.Common" StencilVersion="0.1"/>
</Control>
</file>

<file path=customXml/item1186.xml><?xml version="1.0" encoding="utf-8"?>
<Control xmlns="http://schemas.microsoft.com/VisualStudio/2011/storyboarding/control">
  <Id Name="126ea32c-c6f2-4e50-82f4-2b9687deaa14" Revision="1" Stencil="System.MyShapes" StencilVersion="1.0"/>
</Control>
</file>

<file path=customXml/item1187.xml><?xml version="1.0" encoding="utf-8"?>
<Control xmlns="http://schemas.microsoft.com/VisualStudio/2011/storyboarding/control">
  <Id Name="126ea32c-c6f2-4e50-82f4-2b9687deaa14" Revision="1" Stencil="System.MyShapes" StencilVersion="1.0"/>
</Control>
</file>

<file path=customXml/item1188.xml><?xml version="1.0" encoding="utf-8"?>
<Control xmlns="http://schemas.microsoft.com/VisualStudio/2011/storyboarding/control">
  <Id Name="System.Storyboarding.Common.Text" Revision="1" Stencil="System.Storyboarding.Common" StencilVersion="0.1"/>
</Control>
</file>

<file path=customXml/item1189.xml><?xml version="1.0" encoding="utf-8"?>
<Control xmlns="http://schemas.microsoft.com/VisualStudio/2011/storyboarding/control">
  <Id Name="68a6efa7-0759-454d-829d-0dcf3dd35ea4" Revision="1" Stencil="System.MyShapes" StencilVersion="1.0"/>
</Control>
</file>

<file path=customXml/item119.xml><?xml version="1.0" encoding="utf-8"?>
<Control xmlns="http://schemas.microsoft.com/VisualStudio/2011/storyboarding/control">
  <Id Name="System.Storyboarding.Common.Text" Revision="1" Stencil="System.Storyboarding.Common" StencilVersion="0.1"/>
</Control>
</file>

<file path=customXml/item1190.xml><?xml version="1.0" encoding="utf-8"?>
<Control xmlns="http://schemas.microsoft.com/VisualStudio/2011/storyboarding/control">
  <Id Name="68a6efa7-0759-454d-829d-0dcf3dd35ea4" Revision="1" Stencil="System.MyShapes" StencilVersion="1.0"/>
</Control>
</file>

<file path=customXml/item1191.xml><?xml version="1.0" encoding="utf-8"?>
<Control xmlns="http://schemas.microsoft.com/VisualStudio/2011/storyboarding/control">
  <Id Name="System.Storyboarding.Common.Text" Revision="1" Stencil="System.Storyboarding.Common" StencilVersion="0.1"/>
</Control>
</file>

<file path=customXml/item1192.xml><?xml version="1.0" encoding="utf-8"?>
<Control xmlns="http://schemas.microsoft.com/VisualStudio/2011/storyboarding/control">
  <Id Name="System.Storyboarding.Common.Text" Revision="1" Stencil="System.Storyboarding.Common" StencilVersion="0.1"/>
</Control>
</file>

<file path=customXml/item1193.xml><?xml version="1.0" encoding="utf-8"?>
<Control xmlns="http://schemas.microsoft.com/VisualStudio/2011/storyboarding/control">
  <Id Name="System.Storyboarding.Common.Text" Revision="1" Stencil="System.Storyboarding.Common" StencilVersion="0.1"/>
</Control>
</file>

<file path=customXml/item1194.xml><?xml version="1.0" encoding="utf-8"?>
<Control xmlns="http://schemas.microsoft.com/VisualStudio/2011/storyboarding/control">
  <Id Name="5d1b3dce-16e1-4d33-a649-35b231ab4c99" Revision="1" Stencil="System.MyShapes" StencilVersion="1.0"/>
</Control>
</file>

<file path=customXml/item1195.xml><?xml version="1.0" encoding="utf-8"?>
<Control xmlns="http://schemas.microsoft.com/VisualStudio/2011/storyboarding/control">
  <Id Name="System.Storyboarding.Common.Text" Revision="1" Stencil="System.Storyboarding.Common" StencilVersion="0.1"/>
</Control>
</file>

<file path=customXml/item1196.xml><?xml version="1.0" encoding="utf-8"?>
<Control xmlns="http://schemas.microsoft.com/VisualStudio/2011/storyboarding/control">
  <Id Name="System.Storyboarding.Common.Text" Revision="1" Stencil="System.Storyboarding.Common" StencilVersion="0.1"/>
</Control>
</file>

<file path=customXml/item1197.xml><?xml version="1.0" encoding="utf-8"?>
<Control xmlns="http://schemas.microsoft.com/VisualStudio/2011/storyboarding/control">
  <Id Name="126ea32c-c6f2-4e50-82f4-2b9687deaa14" Revision="1" Stencil="System.MyShapes" StencilVersion="1.0"/>
</Control>
</file>

<file path=customXml/item1198.xml><?xml version="1.0" encoding="utf-8"?>
<Control xmlns="http://schemas.microsoft.com/VisualStudio/2011/storyboarding/control">
  <Id Name="System.Storyboarding.Common.Text" Revision="1" Stencil="System.Storyboarding.Common" StencilVersion="0.1"/>
</Control>
</file>

<file path=customXml/item1199.xml><?xml version="1.0" encoding="utf-8"?>
<Control xmlns="http://schemas.microsoft.com/VisualStudio/2011/storyboarding/control">
  <Id Name="System.Storyboarding.Common.Text" Revision="1" Stencil="System.Storyboarding.Common" StencilVersion="0.1"/>
</Control>
</file>

<file path=customXml/item12.xml><?xml version="1.0" encoding="utf-8"?>
<Control xmlns="http://schemas.microsoft.com/VisualStudio/2011/storyboarding/control">
  <Id Name="System.Storyboarding.Common.Text" Revision="1" Stencil="System.Storyboarding.Common" StencilVersion="0.1"/>
</Control>
</file>

<file path=customXml/item120.xml><?xml version="1.0" encoding="utf-8"?>
<Control xmlns="http://schemas.microsoft.com/VisualStudio/2011/storyboarding/control">
  <Id Name="System.Storyboarding.Common.Text" Revision="1" Stencil="System.Storyboarding.Common" StencilVersion="0.1"/>
</Control>
</file>

<file path=customXml/item1200.xml><?xml version="1.0" encoding="utf-8"?>
<Control xmlns="http://schemas.microsoft.com/VisualStudio/2011/storyboarding/control">
  <Id Name="System.Storyboarding.Common.Text" Revision="1" Stencil="System.Storyboarding.Common" StencilVersion="0.1"/>
</Control>
</file>

<file path=customXml/item121.xml><?xml version="1.0" encoding="utf-8"?>
<Control xmlns="http://schemas.microsoft.com/VisualStudio/2011/storyboarding/control">
  <Id Name="126ea32c-c6f2-4e50-82f4-2b9687deaa14" Revision="1" Stencil="System.MyShapes" StencilVersion="1.0"/>
</Control>
</file>

<file path=customXml/item122.xml><?xml version="1.0" encoding="utf-8"?>
<Control xmlns="http://schemas.microsoft.com/VisualStudio/2011/storyboarding/control">
  <Id Name="System.Storyboarding.Common.Text" Revision="1" Stencil="System.Storyboarding.Common" StencilVersion="0.1"/>
</Control>
</file>

<file path=customXml/item123.xml><?xml version="1.0" encoding="utf-8"?>
<Control xmlns="http://schemas.microsoft.com/VisualStudio/2011/storyboarding/control">
  <Id Name="System.Storyboarding.Common.Text" Revision="1" Stencil="System.Storyboarding.Common" StencilVersion="0.1"/>
</Control>
</file>

<file path=customXml/item124.xml><?xml version="1.0" encoding="utf-8"?>
<Control xmlns="http://schemas.microsoft.com/VisualStudio/2011/storyboarding/control">
  <Id Name="System.Storyboarding.Common.Text" Revision="1" Stencil="System.Storyboarding.Common" StencilVersion="0.1"/>
</Control>
</file>

<file path=customXml/item125.xml><?xml version="1.0" encoding="utf-8"?>
<Control xmlns="http://schemas.microsoft.com/VisualStudio/2011/storyboarding/control">
  <Id Name="System.Storyboarding.Common.Text" Revision="1" Stencil="System.Storyboarding.Common" StencilVersion="0.1"/>
</Control>
</file>

<file path=customXml/item126.xml><?xml version="1.0" encoding="utf-8"?>
<Control xmlns="http://schemas.microsoft.com/VisualStudio/2011/storyboarding/control">
  <Id Name="System.Storyboarding.Common.Text" Revision="1" Stencil="System.Storyboarding.Common" StencilVersion="0.1"/>
</Control>
</file>

<file path=customXml/item127.xml><?xml version="1.0" encoding="utf-8"?>
<Control xmlns="http://schemas.microsoft.com/VisualStudio/2011/storyboarding/control">
  <Id Name="System.Storyboarding.Common.Text" Revision="1" Stencil="System.Storyboarding.Common" StencilVersion="0.1"/>
</Control>
</file>

<file path=customXml/item128.xml><?xml version="1.0" encoding="utf-8"?>
<Control xmlns="http://schemas.microsoft.com/VisualStudio/2011/storyboarding/control">
  <Id Name="System.Storyboarding.Common.Text" Revision="1" Stencil="System.Storyboarding.Common" StencilVersion="0.1"/>
</Control>
</file>

<file path=customXml/item129.xml><?xml version="1.0" encoding="utf-8"?>
<Control xmlns="http://schemas.microsoft.com/VisualStudio/2011/storyboarding/control">
  <Id Name="System.Storyboarding.Common.Text" Revision="1" Stencil="System.Storyboarding.Common" StencilVersion="0.1"/>
</Control>
</file>

<file path=customXml/item13.xml><?xml version="1.0" encoding="utf-8"?>
<Control xmlns="http://schemas.microsoft.com/VisualStudio/2011/storyboarding/control">
  <Id Name="System.Storyboarding.Common.Text" Revision="1" Stencil="System.Storyboarding.Common" StencilVersion="0.1"/>
</Control>
</file>

<file path=customXml/item130.xml><?xml version="1.0" encoding="utf-8"?>
<Control xmlns="http://schemas.microsoft.com/VisualStudio/2011/storyboarding/control">
  <Id Name="68a6efa7-0759-454d-829d-0dcf3dd35ea4" Revision="1" Stencil="System.MyShapes" StencilVersion="1.0"/>
</Control>
</file>

<file path=customXml/item131.xml><?xml version="1.0" encoding="utf-8"?>
<Control xmlns="http://schemas.microsoft.com/VisualStudio/2011/storyboarding/control">
  <Id Name="System.Storyboarding.Common.Text" Revision="1" Stencil="System.Storyboarding.Common" StencilVersion="0.1"/>
</Control>
</file>

<file path=customXml/item132.xml><?xml version="1.0" encoding="utf-8"?>
<Control xmlns="http://schemas.microsoft.com/VisualStudio/2011/storyboarding/control">
  <Id Name="System.Storyboarding.Common.Text" Revision="1" Stencil="System.Storyboarding.Common" StencilVersion="0.1"/>
</Control>
</file>

<file path=customXml/item133.xml><?xml version="1.0" encoding="utf-8"?>
<Control xmlns="http://schemas.microsoft.com/VisualStudio/2011/storyboarding/control">
  <Id Name="System.Storyboarding.Common.Text" Revision="1" Stencil="System.Storyboarding.Common" StencilVersion="0.1"/>
</Control>
</file>

<file path=customXml/item134.xml><?xml version="1.0" encoding="utf-8"?>
<Control xmlns="http://schemas.microsoft.com/VisualStudio/2011/storyboarding/control">
  <Id Name="System.Storyboarding.Common.Text" Revision="1" Stencil="System.Storyboarding.Common" StencilVersion="0.1"/>
</Control>
</file>

<file path=customXml/item135.xml><?xml version="1.0" encoding="utf-8"?>
<Control xmlns="http://schemas.microsoft.com/VisualStudio/2011/storyboarding/control">
  <Id Name="126ea32c-c6f2-4e50-82f4-2b9687deaa14" Revision="1" Stencil="System.MyShapes" StencilVersion="1.0"/>
</Control>
</file>

<file path=customXml/item136.xml><?xml version="1.0" encoding="utf-8"?>
<Control xmlns="http://schemas.microsoft.com/VisualStudio/2011/storyboarding/control">
  <Id Name="System.Storyboarding.Common.Text" Revision="1" Stencil="System.Storyboarding.Common" StencilVersion="0.1"/>
</Control>
</file>

<file path=customXml/item137.xml><?xml version="1.0" encoding="utf-8"?>
<Control xmlns="http://schemas.microsoft.com/VisualStudio/2011/storyboarding/control">
  <Id Name="System.Storyboarding.Common.Text" Revision="1" Stencil="System.Storyboarding.Common" StencilVersion="0.1"/>
</Control>
</file>

<file path=customXml/item138.xml><?xml version="1.0" encoding="utf-8"?>
<Control xmlns="http://schemas.microsoft.com/VisualStudio/2011/storyboarding/control">
  <Id Name="System.Storyboarding.Common.Text" Revision="1" Stencil="System.Storyboarding.Common" StencilVersion="0.1"/>
</Control>
</file>

<file path=customXml/item139.xml><?xml version="1.0" encoding="utf-8"?>
<Control xmlns="http://schemas.microsoft.com/VisualStudio/2011/storyboarding/control">
  <Id Name="System.Storyboarding.Common.Text" Revision="1" Stencil="System.Storyboarding.Common" StencilVersion="0.1"/>
</Control>
</file>

<file path=customXml/item14.xml><?xml version="1.0" encoding="utf-8"?>
<Control xmlns="http://schemas.microsoft.com/VisualStudio/2011/storyboarding/control">
  <Id Name="2d0ec6f4-3d74-4898-a25c-e2cd29156f33" Revision="1" Stencil="System.MyShapes" StencilVersion="1.0"/>
</Control>
</file>

<file path=customXml/item140.xml><?xml version="1.0" encoding="utf-8"?>
<Control xmlns="http://schemas.microsoft.com/VisualStudio/2011/storyboarding/control">
  <Id Name="System.Storyboarding.Common.Text" Revision="1" Stencil="System.Storyboarding.Common" StencilVersion="0.1"/>
</Control>
</file>

<file path=customXml/item141.xml><?xml version="1.0" encoding="utf-8"?>
<Control xmlns="http://schemas.microsoft.com/VisualStudio/2011/storyboarding/control">
  <Id Name="System.Storyboarding.Common.Text" Revision="1" Stencil="System.Storyboarding.Common" StencilVersion="0.1"/>
</Control>
</file>

<file path=customXml/item142.xml><?xml version="1.0" encoding="utf-8"?>
<Control xmlns="http://schemas.microsoft.com/VisualStudio/2011/storyboarding/control">
  <Id Name="68a6efa7-0759-454d-829d-0dcf3dd35ea4" Revision="1" Stencil="System.MyShapes" StencilVersion="1.0"/>
</Control>
</file>

<file path=customXml/item143.xml><?xml version="1.0" encoding="utf-8"?>
<Control xmlns="http://schemas.microsoft.com/VisualStudio/2011/storyboarding/control">
  <Id Name="System.Storyboarding.Common.Text" Revision="1" Stencil="System.Storyboarding.Common" StencilVersion="0.1"/>
</Control>
</file>

<file path=customXml/item144.xml><?xml version="1.0" encoding="utf-8"?>
<Control xmlns="http://schemas.microsoft.com/VisualStudio/2011/storyboarding/control">
  <Id Name="System.Storyboarding.Common.Text" Revision="1" Stencil="System.Storyboarding.Common" StencilVersion="0.1"/>
</Control>
</file>

<file path=customXml/item145.xml><?xml version="1.0" encoding="utf-8"?>
<Control xmlns="http://schemas.microsoft.com/VisualStudio/2011/storyboarding/control">
  <Id Name="System.Storyboarding.Common.Text" Revision="1" Stencil="System.Storyboarding.Common" StencilVersion="0.1"/>
</Control>
</file>

<file path=customXml/item146.xml><?xml version="1.0" encoding="utf-8"?>
<Control xmlns="http://schemas.microsoft.com/VisualStudio/2011/storyboarding/control">
  <Id Name="System.Storyboarding.Common.Text" Revision="1" Stencil="System.Storyboarding.Common" StencilVersion="0.1"/>
</Control>
</file>

<file path=customXml/item147.xml><?xml version="1.0" encoding="utf-8"?>
<Control xmlns="http://schemas.microsoft.com/VisualStudio/2011/storyboarding/control">
  <Id Name="System.Storyboarding.Common.Text" Revision="1" Stencil="System.Storyboarding.Common" StencilVersion="0.1"/>
</Control>
</file>

<file path=customXml/item148.xml><?xml version="1.0" encoding="utf-8"?>
<Control xmlns="http://schemas.microsoft.com/VisualStudio/2011/storyboarding/control">
  <Id Name="126ea32c-c6f2-4e50-82f4-2b9687deaa14" Revision="1" Stencil="System.MyShapes" StencilVersion="1.0"/>
</Control>
</file>

<file path=customXml/item149.xml><?xml version="1.0" encoding="utf-8"?>
<Control xmlns="http://schemas.microsoft.com/VisualStudio/2011/storyboarding/control">
  <Id Name="2d0ec6f4-3d74-4898-a25c-e2cd29156f33" Revision="1" Stencil="System.MyShapes" StencilVersion="1.0"/>
</Control>
</file>

<file path=customXml/item15.xml><?xml version="1.0" encoding="utf-8"?>
<Control xmlns="http://schemas.microsoft.com/VisualStudio/2011/storyboarding/control">
  <Id Name="2d0ec6f4-3d74-4898-a25c-e2cd29156f33" Revision="1" Stencil="System.MyShapes" StencilVersion="1.0"/>
</Control>
</file>

<file path=customXml/item150.xml><?xml version="1.0" encoding="utf-8"?>
<Control xmlns="http://schemas.microsoft.com/VisualStudio/2011/storyboarding/control">
  <Id Name="System.Storyboarding.Common.Text" Revision="1" Stencil="System.Storyboarding.Common" StencilVersion="0.1"/>
</Control>
</file>

<file path=customXml/item151.xml><?xml version="1.0" encoding="utf-8"?>
<Control xmlns="http://schemas.microsoft.com/VisualStudio/2011/storyboarding/control">
  <Id Name="System.Storyboarding.Common.Text" Revision="1" Stencil="System.Storyboarding.Common" StencilVersion="0.1"/>
</Control>
</file>

<file path=customXml/item152.xml><?xml version="1.0" encoding="utf-8"?>
<Control xmlns="http://schemas.microsoft.com/VisualStudio/2011/storyboarding/control">
  <Id Name="System.Storyboarding.Common.Text" Revision="1" Stencil="System.Storyboarding.Common" StencilVersion="0.1"/>
</Control>
</file>

<file path=customXml/item153.xml><?xml version="1.0" encoding="utf-8"?>
<Control xmlns="http://schemas.microsoft.com/VisualStudio/2011/storyboarding/control">
  <Id Name="System.Storyboarding.Common.Text" Revision="1" Stencil="System.Storyboarding.Common" StencilVersion="0.1"/>
</Control>
</file>

<file path=customXml/item154.xml><?xml version="1.0" encoding="utf-8"?>
<Control xmlns="http://schemas.microsoft.com/VisualStudio/2011/storyboarding/control">
  <Id Name="System.Storyboarding.Common.Text" Revision="1" Stencil="System.Storyboarding.Common" StencilVersion="0.1"/>
</Control>
</file>

<file path=customXml/item155.xml><?xml version="1.0" encoding="utf-8"?>
<Control xmlns="http://schemas.microsoft.com/VisualStudio/2011/storyboarding/control">
  <Id Name="System.Storyboarding.Common.Text" Revision="1" Stencil="System.Storyboarding.Common" StencilVersion="0.1"/>
</Control>
</file>

<file path=customXml/item156.xml><?xml version="1.0" encoding="utf-8"?>
<Control xmlns="http://schemas.microsoft.com/VisualStudio/2011/storyboarding/control">
  <Id Name="System.Storyboarding.Common.Text" Revision="1" Stencil="System.Storyboarding.Common" StencilVersion="0.1"/>
</Control>
</file>

<file path=customXml/item157.xml><?xml version="1.0" encoding="utf-8"?>
<Control xmlns="http://schemas.microsoft.com/VisualStudio/2011/storyboarding/control">
  <Id Name="System.Storyboarding.Common.Text" Revision="1" Stencil="System.Storyboarding.Common" StencilVersion="0.1"/>
</Control>
</file>

<file path=customXml/item158.xml><?xml version="1.0" encoding="utf-8"?>
<Control xmlns="http://schemas.microsoft.com/VisualStudio/2011/storyboarding/control">
  <Id Name="68a6efa7-0759-454d-829d-0dcf3dd35ea4" Revision="1" Stencil="System.MyShapes" StencilVersion="1.0"/>
</Control>
</file>

<file path=customXml/item159.xml><?xml version="1.0" encoding="utf-8"?>
<Control xmlns="http://schemas.microsoft.com/VisualStudio/2011/storyboarding/control">
  <Id Name="126ea32c-c6f2-4e50-82f4-2b9687deaa14" Revision="1" Stencil="System.MyShapes" StencilVersion="1.0"/>
</Control>
</file>

<file path=customXml/item16.xml><?xml version="1.0" encoding="utf-8"?>
<Control xmlns="http://schemas.microsoft.com/VisualStudio/2011/storyboarding/control">
  <Id Name="System.Storyboarding.Common.Text" Revision="1" Stencil="System.Storyboarding.Common" StencilVersion="0.1"/>
</Control>
</file>

<file path=customXml/item160.xml><?xml version="1.0" encoding="utf-8"?>
<Control xmlns="http://schemas.microsoft.com/VisualStudio/2011/storyboarding/control">
  <Id Name="System.Storyboarding.Common.Text" Revision="1" Stencil="System.Storyboarding.Common" StencilVersion="0.1"/>
</Control>
</file>

<file path=customXml/item161.xml><?xml version="1.0" encoding="utf-8"?>
<Control xmlns="http://schemas.microsoft.com/VisualStudio/2011/storyboarding/control">
  <Id Name="126ea32c-c6f2-4e50-82f4-2b9687deaa14" Revision="1" Stencil="System.MyShapes" StencilVersion="1.0"/>
</Control>
</file>

<file path=customXml/item162.xml><?xml version="1.0" encoding="utf-8"?>
<Control xmlns="http://schemas.microsoft.com/VisualStudio/2011/storyboarding/control">
  <Id Name="System.Storyboarding.Common.Text" Revision="1" Stencil="System.Storyboarding.Common" StencilVersion="0.1"/>
</Control>
</file>

<file path=customXml/item163.xml><?xml version="1.0" encoding="utf-8"?>
<Control xmlns="http://schemas.microsoft.com/VisualStudio/2011/storyboarding/control">
  <Id Name="5d1b3dce-16e1-4d33-a649-35b231ab4c99" Revision="1" Stencil="System.MyShapes" StencilVersion="1.0"/>
</Control>
</file>

<file path=customXml/item164.xml><?xml version="1.0" encoding="utf-8"?>
<Control xmlns="http://schemas.microsoft.com/VisualStudio/2011/storyboarding/control">
  <Id Name="System.Storyboarding.Common.Text" Revision="1" Stencil="System.Storyboarding.Common" StencilVersion="0.1"/>
</Control>
</file>

<file path=customXml/item165.xml><?xml version="1.0" encoding="utf-8"?>
<Control xmlns="http://schemas.microsoft.com/VisualStudio/2011/storyboarding/control">
  <Id Name="System.Storyboarding.Common.Text" Revision="1" Stencil="System.Storyboarding.Common" StencilVersion="0.1"/>
</Control>
</file>

<file path=customXml/item166.xml><?xml version="1.0" encoding="utf-8"?>
<Control xmlns="http://schemas.microsoft.com/VisualStudio/2011/storyboarding/control">
  <Id Name="System.Storyboarding.Common.Text" Revision="1" Stencil="System.Storyboarding.Common" StencilVersion="0.1"/>
</Control>
</file>

<file path=customXml/item167.xml><?xml version="1.0" encoding="utf-8"?>
<Control xmlns="http://schemas.microsoft.com/VisualStudio/2011/storyboarding/control">
  <Id Name="System.Storyboarding.Common.Text" Revision="1" Stencil="System.Storyboarding.Common" StencilVersion="0.1"/>
</Control>
</file>

<file path=customXml/item168.xml><?xml version="1.0" encoding="utf-8"?>
<Control xmlns="http://schemas.microsoft.com/VisualStudio/2011/storyboarding/control">
  <Id Name="f942614c-ea29-48b0-a0bf-39a188daa13c" Revision="1" Stencil="System.MyShapes" StencilVersion="1.0"/>
</Control>
</file>

<file path=customXml/item169.xml><?xml version="1.0" encoding="utf-8"?>
<Control xmlns="http://schemas.microsoft.com/VisualStudio/2011/storyboarding/control">
  <Id Name="System.Storyboarding.Common.Text" Revision="1" Stencil="System.Storyboarding.Common" StencilVersion="0.1"/>
</Control>
</file>

<file path=customXml/item17.xml><?xml version="1.0" encoding="utf-8"?>
<Control xmlns="http://schemas.microsoft.com/VisualStudio/2011/storyboarding/control">
  <Id Name="68a6efa7-0759-454d-829d-0dcf3dd35ea4" Revision="1" Stencil="System.MyShapes" StencilVersion="1.0"/>
</Control>
</file>

<file path=customXml/item170.xml><?xml version="1.0" encoding="utf-8"?>
<Control xmlns="http://schemas.microsoft.com/VisualStudio/2011/storyboarding/control">
  <Id Name="System.Storyboarding.Common.Text" Revision="1" Stencil="System.Storyboarding.Common" StencilVersion="0.1"/>
</Control>
</file>

<file path=customXml/item171.xml><?xml version="1.0" encoding="utf-8"?>
<Control xmlns="http://schemas.microsoft.com/VisualStudio/2011/storyboarding/control">
  <Id Name="System.Storyboarding.Common.Text" Revision="1" Stencil="System.Storyboarding.Common" StencilVersion="0.1"/>
</Control>
</file>

<file path=customXml/item172.xml><?xml version="1.0" encoding="utf-8"?>
<Control xmlns="http://schemas.microsoft.com/VisualStudio/2011/storyboarding/control">
  <Id Name="f942614c-ea29-48b0-a0bf-39a188daa13c" Revision="1" Stencil="System.MyShapes" StencilVersion="1.0"/>
</Control>
</file>

<file path=customXml/item173.xml><?xml version="1.0" encoding="utf-8"?>
<Control xmlns="http://schemas.microsoft.com/VisualStudio/2011/storyboarding/control">
  <Id Name="System.Storyboarding.Common.Text" Revision="1" Stencil="System.Storyboarding.Common" StencilVersion="0.1"/>
</Control>
</file>

<file path=customXml/item174.xml><?xml version="1.0" encoding="utf-8"?>
<Control xmlns="http://schemas.microsoft.com/VisualStudio/2011/storyboarding/control">
  <Id Name="System.Storyboarding.Common.Text" Revision="1" Stencil="System.Storyboarding.Common" StencilVersion="0.1"/>
</Control>
</file>

<file path=customXml/item175.xml><?xml version="1.0" encoding="utf-8"?>
<Control xmlns="http://schemas.microsoft.com/VisualStudio/2011/storyboarding/control">
  <Id Name="System.Storyboarding.Common.Text" Revision="1" Stencil="System.Storyboarding.Common" StencilVersion="0.1"/>
</Control>
</file>

<file path=customXml/item176.xml><?xml version="1.0" encoding="utf-8"?>
<Control xmlns="http://schemas.microsoft.com/VisualStudio/2011/storyboarding/control">
  <Id Name="System.Storyboarding.Common.Text" Revision="1" Stencil="System.Storyboarding.Common" StencilVersion="0.1"/>
</Control>
</file>

<file path=customXml/item177.xml><?xml version="1.0" encoding="utf-8"?>
<Control xmlns="http://schemas.microsoft.com/VisualStudio/2011/storyboarding/control">
  <Id Name="System.Storyboarding.Common.Text" Revision="1" Stencil="System.Storyboarding.Common" StencilVersion="0.1"/>
</Control>
</file>

<file path=customXml/item178.xml><?xml version="1.0" encoding="utf-8"?>
<Control xmlns="http://schemas.microsoft.com/VisualStudio/2011/storyboarding/control">
  <Id Name="System.Storyboarding.Common.Text" Revision="1" Stencil="System.Storyboarding.Common" StencilVersion="0.1"/>
</Control>
</file>

<file path=customXml/item179.xml><?xml version="1.0" encoding="utf-8"?>
<Control xmlns="http://schemas.microsoft.com/VisualStudio/2011/storyboarding/control">
  <Id Name="System.Storyboarding.Common.Text" Revision="1" Stencil="System.Storyboarding.Common" StencilVersion="0.1"/>
</Control>
</file>

<file path=customXml/item18.xml><?xml version="1.0" encoding="utf-8"?>
<Control xmlns="http://schemas.microsoft.com/VisualStudio/2011/storyboarding/control">
  <Id Name="f942614c-ea29-48b0-a0bf-39a188daa13c" Revision="1" Stencil="System.MyShapes" StencilVersion="1.0"/>
</Control>
</file>

<file path=customXml/item180.xml><?xml version="1.0" encoding="utf-8"?>
<Control xmlns="http://schemas.microsoft.com/VisualStudio/2011/storyboarding/control">
  <Id Name="System.Storyboarding.Common.Text" Revision="1" Stencil="System.Storyboarding.Common" StencilVersion="0.1"/>
</Control>
</file>

<file path=customXml/item181.xml><?xml version="1.0" encoding="utf-8"?>
<Control xmlns="http://schemas.microsoft.com/VisualStudio/2011/storyboarding/control">
  <Id Name="68a6efa7-0759-454d-829d-0dcf3dd35ea4" Revision="1" Stencil="System.MyShapes" StencilVersion="1.0"/>
</Control>
</file>

<file path=customXml/item182.xml><?xml version="1.0" encoding="utf-8"?>
<Control xmlns="http://schemas.microsoft.com/VisualStudio/2011/storyboarding/control">
  <Id Name="2d0ec6f4-3d74-4898-a25c-e2cd29156f33" Revision="1" Stencil="System.MyShapes" StencilVersion="1.0"/>
</Control>
</file>

<file path=customXml/item183.xml><?xml version="1.0" encoding="utf-8"?>
<Control xmlns="http://schemas.microsoft.com/VisualStudio/2011/storyboarding/control">
  <Id Name="System.Storyboarding.Common.Text" Revision="1" Stencil="System.Storyboarding.Common" StencilVersion="0.1"/>
</Control>
</file>

<file path=customXml/item184.xml><?xml version="1.0" encoding="utf-8"?>
<Control xmlns="http://schemas.microsoft.com/VisualStudio/2011/storyboarding/control">
  <Id Name="System.Storyboarding.Common.Text" Revision="1" Stencil="System.Storyboarding.Common" StencilVersion="0.1"/>
</Control>
</file>

<file path=customXml/item185.xml><?xml version="1.0" encoding="utf-8"?>
<Control xmlns="http://schemas.microsoft.com/VisualStudio/2011/storyboarding/control">
  <Id Name="68a6efa7-0759-454d-829d-0dcf3dd35ea4" Revision="1" Stencil="System.MyShapes" StencilVersion="1.0"/>
</Control>
</file>

<file path=customXml/item186.xml><?xml version="1.0" encoding="utf-8"?>
<Control xmlns="http://schemas.microsoft.com/VisualStudio/2011/storyboarding/control">
  <Id Name="f942614c-ea29-48b0-a0bf-39a188daa13c" Revision="1" Stencil="System.MyShapes" StencilVersion="1.0"/>
</Control>
</file>

<file path=customXml/item187.xml><?xml version="1.0" encoding="utf-8"?>
<Control xmlns="http://schemas.microsoft.com/VisualStudio/2011/storyboarding/control">
  <Id Name="2d0ec6f4-3d74-4898-a25c-e2cd29156f33" Revision="1" Stencil="System.MyShapes" StencilVersion="1.0"/>
</Control>
</file>

<file path=customXml/item188.xml><?xml version="1.0" encoding="utf-8"?>
<Control xmlns="http://schemas.microsoft.com/VisualStudio/2011/storyboarding/control">
  <Id Name="System.Storyboarding.Common.Text" Revision="1" Stencil="System.Storyboarding.Common" StencilVersion="0.1"/>
</Control>
</file>

<file path=customXml/item189.xml><?xml version="1.0" encoding="utf-8"?>
<Control xmlns="http://schemas.microsoft.com/VisualStudio/2011/storyboarding/control">
  <Id Name="System.Storyboarding.Common.Text" Revision="1" Stencil="System.Storyboarding.Common" StencilVersion="0.1"/>
</Control>
</file>

<file path=customXml/item19.xml><?xml version="1.0" encoding="utf-8"?>
<Control xmlns="http://schemas.microsoft.com/VisualStudio/2011/storyboarding/control">
  <Id Name="System.Storyboarding.Common.Text" Revision="1" Stencil="System.Storyboarding.Common" StencilVersion="0.1"/>
</Control>
</file>

<file path=customXml/item190.xml><?xml version="1.0" encoding="utf-8"?>
<Control xmlns="http://schemas.microsoft.com/VisualStudio/2011/storyboarding/control">
  <Id Name="f942614c-ea29-48b0-a0bf-39a188daa13c" Revision="1" Stencil="System.MyShapes" StencilVersion="1.0"/>
</Control>
</file>

<file path=customXml/item191.xml><?xml version="1.0" encoding="utf-8"?>
<Control xmlns="http://schemas.microsoft.com/VisualStudio/2011/storyboarding/control">
  <Id Name="System.Storyboarding.Common.Text" Revision="1" Stencil="System.Storyboarding.Common" StencilVersion="0.1"/>
</Control>
</file>

<file path=customXml/item192.xml><?xml version="1.0" encoding="utf-8"?>
<Control xmlns="http://schemas.microsoft.com/VisualStudio/2011/storyboarding/control">
  <Id Name="68a6efa7-0759-454d-829d-0dcf3dd35ea4" Revision="1" Stencil="System.MyShapes" StencilVersion="1.0"/>
</Control>
</file>

<file path=customXml/item193.xml><?xml version="1.0" encoding="utf-8"?>
<Control xmlns="http://schemas.microsoft.com/VisualStudio/2011/storyboarding/control">
  <Id Name="68a6efa7-0759-454d-829d-0dcf3dd35ea4" Revision="1" Stencil="System.MyShapes" StencilVersion="1.0"/>
</Control>
</file>

<file path=customXml/item194.xml><?xml version="1.0" encoding="utf-8"?>
<Control xmlns="http://schemas.microsoft.com/VisualStudio/2011/storyboarding/control">
  <Id Name="System.Storyboarding.Common.Text" Revision="1" Stencil="System.Storyboarding.Common" StencilVersion="0.1"/>
</Control>
</file>

<file path=customXml/item195.xml><?xml version="1.0" encoding="utf-8"?>
<Control xmlns="http://schemas.microsoft.com/VisualStudio/2011/storyboarding/control">
  <Id Name="System.Storyboarding.Common.Text" Revision="1" Stencil="System.Storyboarding.Common" StencilVersion="0.1"/>
</Control>
</file>

<file path=customXml/item196.xml><?xml version="1.0" encoding="utf-8"?>
<Control xmlns="http://schemas.microsoft.com/VisualStudio/2011/storyboarding/control">
  <Id Name="System.Storyboarding.Common.Text" Revision="1" Stencil="System.Storyboarding.Common" StencilVersion="0.1"/>
</Control>
</file>

<file path=customXml/item197.xml><?xml version="1.0" encoding="utf-8"?>
<Control xmlns="http://schemas.microsoft.com/VisualStudio/2011/storyboarding/control">
  <Id Name="System.Storyboarding.Common.Text" Revision="1" Stencil="System.Storyboarding.Common" StencilVersion="0.1"/>
</Control>
</file>

<file path=customXml/item198.xml><?xml version="1.0" encoding="utf-8"?>
<Control xmlns="http://schemas.microsoft.com/VisualStudio/2011/storyboarding/control">
  <Id Name="2d0ec6f4-3d74-4898-a25c-e2cd29156f33" Revision="1" Stencil="System.MyShapes" StencilVersion="1.0"/>
</Control>
</file>

<file path=customXml/item199.xml><?xml version="1.0" encoding="utf-8"?>
<Control xmlns="http://schemas.microsoft.com/VisualStudio/2011/storyboarding/control">
  <Id Name="System.Storyboarding.Common.Text" Revision="1" Stencil="System.Storyboarding.Common" StencilVersion="0.1"/>
</Control>
</file>

<file path=customXml/item2.xml><?xml version="1.0" encoding="utf-8"?>
<Control xmlns="http://schemas.microsoft.com/VisualStudio/2011/storyboarding/control">
  <Id Name="System.Storyboarding.Common.Text" Revision="1" Stencil="System.Storyboarding.Common" StencilVersion="0.1"/>
</Control>
</file>

<file path=customXml/item20.xml><?xml version="1.0" encoding="utf-8"?>
<Control xmlns="http://schemas.microsoft.com/VisualStudio/2011/storyboarding/control">
  <Id Name="System.Storyboarding.Common.Text" Revision="1" Stencil="System.Storyboarding.Common" StencilVersion="0.1"/>
</Control>
</file>

<file path=customXml/item200.xml><?xml version="1.0" encoding="utf-8"?>
<Control xmlns="http://schemas.microsoft.com/VisualStudio/2011/storyboarding/control">
  <Id Name="System.Storyboarding.Common.Text" Revision="1" Stencil="System.Storyboarding.Common" StencilVersion="0.1"/>
</Control>
</file>

<file path=customXml/item201.xml><?xml version="1.0" encoding="utf-8"?>
<Control xmlns="http://schemas.microsoft.com/VisualStudio/2011/storyboarding/control">
  <Id Name="System.Storyboarding.Common.Text" Revision="1" Stencil="System.Storyboarding.Common" StencilVersion="0.1"/>
</Control>
</file>

<file path=customXml/item202.xml><?xml version="1.0" encoding="utf-8"?>
<Control xmlns="http://schemas.microsoft.com/VisualStudio/2011/storyboarding/control">
  <Id Name="System.Storyboarding.Common.Text" Revision="1" Stencil="System.Storyboarding.Common" StencilVersion="0.1"/>
</Control>
</file>

<file path=customXml/item203.xml><?xml version="1.0" encoding="utf-8"?>
<Control xmlns="http://schemas.microsoft.com/VisualStudio/2011/storyboarding/control">
  <Id Name="System.Storyboarding.Common.Text" Revision="1" Stencil="System.Storyboarding.Common" StencilVersion="0.1"/>
</Control>
</file>

<file path=customXml/item204.xml><?xml version="1.0" encoding="utf-8"?>
<Control xmlns="http://schemas.microsoft.com/VisualStudio/2011/storyboarding/control">
  <Id Name="System.Storyboarding.Common.Text" Revision="1" Stencil="System.Storyboarding.Common" StencilVersion="0.1"/>
</Control>
</file>

<file path=customXml/item205.xml><?xml version="1.0" encoding="utf-8"?>
<Control xmlns="http://schemas.microsoft.com/VisualStudio/2011/storyboarding/control">
  <Id Name="System.Storyboarding.Common.Text" Revision="1" Stencil="System.Storyboarding.Common" StencilVersion="0.1"/>
</Control>
</file>

<file path=customXml/item206.xml><?xml version="1.0" encoding="utf-8"?>
<Control xmlns="http://schemas.microsoft.com/VisualStudio/2011/storyboarding/control">
  <Id Name="2d0ec6f4-3d74-4898-a25c-e2cd29156f33" Revision="1" Stencil="System.MyShapes" StencilVersion="1.0"/>
</Control>
</file>

<file path=customXml/item207.xml><?xml version="1.0" encoding="utf-8"?>
<Control xmlns="http://schemas.microsoft.com/VisualStudio/2011/storyboarding/control">
  <Id Name="System.Storyboarding.Common.Text" Revision="1" Stencil="System.Storyboarding.Common" StencilVersion="0.1"/>
</Control>
</file>

<file path=customXml/item208.xml><?xml version="1.0" encoding="utf-8"?>
<Control xmlns="http://schemas.microsoft.com/VisualStudio/2011/storyboarding/control">
  <Id Name="System.Storyboarding.Common.Text" Revision="1" Stencil="System.Storyboarding.Common" StencilVersion="0.1"/>
</Control>
</file>

<file path=customXml/item209.xml><?xml version="1.0" encoding="utf-8"?>
<Control xmlns="http://schemas.microsoft.com/VisualStudio/2011/storyboarding/control">
  <Id Name="System.Storyboarding.Common.Text" Revision="1" Stencil="System.Storyboarding.Common" StencilVersion="0.1"/>
</Control>
</file>

<file path=customXml/item21.xml><?xml version="1.0" encoding="utf-8"?>
<Control xmlns="http://schemas.microsoft.com/VisualStudio/2011/storyboarding/control">
  <Id Name="126ea32c-c6f2-4e50-82f4-2b9687deaa14" Revision="1" Stencil="System.MyShapes" StencilVersion="1.0"/>
</Control>
</file>

<file path=customXml/item210.xml><?xml version="1.0" encoding="utf-8"?>
<Control xmlns="http://schemas.microsoft.com/VisualStudio/2011/storyboarding/control">
  <Id Name="2d0ec6f4-3d74-4898-a25c-e2cd29156f33" Revision="1" Stencil="System.MyShapes" StencilVersion="1.0"/>
</Control>
</file>

<file path=customXml/item211.xml><?xml version="1.0" encoding="utf-8"?>
<Control xmlns="http://schemas.microsoft.com/VisualStudio/2011/storyboarding/control">
  <Id Name="System.Storyboarding.Common.Text" Revision="1" Stencil="System.Storyboarding.Common" StencilVersion="0.1"/>
</Control>
</file>

<file path=customXml/item212.xml><?xml version="1.0" encoding="utf-8"?>
<Control xmlns="http://schemas.microsoft.com/VisualStudio/2011/storyboarding/control">
  <Id Name="System.Storyboarding.Common.Text" Revision="1" Stencil="System.Storyboarding.Common" StencilVersion="0.1"/>
</Control>
</file>

<file path=customXml/item213.xml><?xml version="1.0" encoding="utf-8"?>
<Control xmlns="http://schemas.microsoft.com/VisualStudio/2011/storyboarding/control">
  <Id Name="68a6efa7-0759-454d-829d-0dcf3dd35ea4" Revision="1" Stencil="System.MyShapes" StencilVersion="1.0"/>
</Control>
</file>

<file path=customXml/item214.xml><?xml version="1.0" encoding="utf-8"?>
<Control xmlns="http://schemas.microsoft.com/VisualStudio/2011/storyboarding/control">
  <Id Name="126ea32c-c6f2-4e50-82f4-2b9687deaa14" Revision="1" Stencil="System.MyShapes" StencilVersion="1.0"/>
</Control>
</file>

<file path=customXml/item215.xml><?xml version="1.0" encoding="utf-8"?>
<Control xmlns="http://schemas.microsoft.com/VisualStudio/2011/storyboarding/control">
  <Id Name="System.Storyboarding.Common.Text" Revision="1" Stencil="System.Storyboarding.Common" StencilVersion="0.1"/>
</Control>
</file>

<file path=customXml/item216.xml><?xml version="1.0" encoding="utf-8"?>
<Control xmlns="http://schemas.microsoft.com/VisualStudio/2011/storyboarding/control">
  <Id Name="f942614c-ea29-48b0-a0bf-39a188daa13c" Revision="1" Stencil="System.MyShapes" StencilVersion="1.0"/>
</Control>
</file>

<file path=customXml/item217.xml><?xml version="1.0" encoding="utf-8"?>
<Control xmlns="http://schemas.microsoft.com/VisualStudio/2011/storyboarding/control">
  <Id Name="System.Storyboarding.Common.Text" Revision="1" Stencil="System.Storyboarding.Common" StencilVersion="0.1"/>
</Control>
</file>

<file path=customXml/item218.xml><?xml version="1.0" encoding="utf-8"?>
<Control xmlns="http://schemas.microsoft.com/VisualStudio/2011/storyboarding/control">
  <Id Name="System.Storyboarding.Common.Text" Revision="1" Stencil="System.Storyboarding.Common" StencilVersion="0.1"/>
</Control>
</file>

<file path=customXml/item219.xml><?xml version="1.0" encoding="utf-8"?>
<Control xmlns="http://schemas.microsoft.com/VisualStudio/2011/storyboarding/control">
  <Id Name="System.Storyboarding.Common.Text" Revision="1" Stencil="System.Storyboarding.Common" StencilVersion="0.1"/>
</Control>
</file>

<file path=customXml/item22.xml><?xml version="1.0" encoding="utf-8"?>
<Control xmlns="http://schemas.microsoft.com/VisualStudio/2011/storyboarding/control">
  <Id Name="System.Storyboarding.Common.Text" Revision="1" Stencil="System.Storyboarding.Common" StencilVersion="0.1"/>
</Control>
</file>

<file path=customXml/item220.xml><?xml version="1.0" encoding="utf-8"?>
<Control xmlns="http://schemas.microsoft.com/VisualStudio/2011/storyboarding/control">
  <Id Name="System.Storyboarding.Common.Text" Revision="1" Stencil="System.Storyboarding.Common" StencilVersion="0.1"/>
</Control>
</file>

<file path=customXml/item221.xml><?xml version="1.0" encoding="utf-8"?>
<Control xmlns="http://schemas.microsoft.com/VisualStudio/2011/storyboarding/control">
  <Id Name="System.Storyboarding.Common.Text" Revision="1" Stencil="System.Storyboarding.Common" StencilVersion="0.1"/>
</Control>
</file>

<file path=customXml/item222.xml><?xml version="1.0" encoding="utf-8"?>
<Control xmlns="http://schemas.microsoft.com/VisualStudio/2011/storyboarding/control">
  <Id Name="System.Storyboarding.Common.Text" Revision="1" Stencil="System.Storyboarding.Common" StencilVersion="0.1"/>
</Control>
</file>

<file path=customXml/item223.xml><?xml version="1.0" encoding="utf-8"?>
<Control xmlns="http://schemas.microsoft.com/VisualStudio/2011/storyboarding/control">
  <Id Name="System.Storyboarding.Common.Text" Revision="1" Stencil="System.Storyboarding.Common" StencilVersion="0.1"/>
</Control>
</file>

<file path=customXml/item224.xml><?xml version="1.0" encoding="utf-8"?>
<Control xmlns="http://schemas.microsoft.com/VisualStudio/2011/storyboarding/control">
  <Id Name="System.Storyboarding.Common.Text" Revision="1" Stencil="System.Storyboarding.Common" StencilVersion="0.1"/>
</Control>
</file>

<file path=customXml/item225.xml><?xml version="1.0" encoding="utf-8"?>
<Control xmlns="http://schemas.microsoft.com/VisualStudio/2011/storyboarding/control">
  <Id Name="System.Storyboarding.Common.Text" Revision="1" Stencil="System.Storyboarding.Common" StencilVersion="0.1"/>
</Control>
</file>

<file path=customXml/item226.xml><?xml version="1.0" encoding="utf-8"?>
<Control xmlns="http://schemas.microsoft.com/VisualStudio/2011/storyboarding/control">
  <Id Name="System.Storyboarding.Common.Text" Revision="1" Stencil="System.Storyboarding.Common" StencilVersion="0.1"/>
</Control>
</file>

<file path=customXml/item227.xml><?xml version="1.0" encoding="utf-8"?>
<Control xmlns="http://schemas.microsoft.com/VisualStudio/2011/storyboarding/control">
  <Id Name="68a6efa7-0759-454d-829d-0dcf3dd35ea4" Revision="1" Stencil="System.MyShapes" StencilVersion="1.0"/>
</Control>
</file>

<file path=customXml/item228.xml><?xml version="1.0" encoding="utf-8"?>
<Control xmlns="http://schemas.microsoft.com/VisualStudio/2011/storyboarding/control">
  <Id Name="System.Storyboarding.Common.Text" Revision="1" Stencil="System.Storyboarding.Common" StencilVersion="0.1"/>
</Control>
</file>

<file path=customXml/item229.xml><?xml version="1.0" encoding="utf-8"?>
<Control xmlns="http://schemas.microsoft.com/VisualStudio/2011/storyboarding/control">
  <Id Name="System.Storyboarding.Common.Text" Revision="1" Stencil="System.Storyboarding.Common" StencilVersion="0.1"/>
</Control>
</file>

<file path=customXml/item23.xml><?xml version="1.0" encoding="utf-8"?>
<Control xmlns="http://schemas.microsoft.com/VisualStudio/2011/storyboarding/control">
  <Id Name="System.Storyboarding.Common.Text" Revision="1" Stencil="System.Storyboarding.Common" StencilVersion="0.1"/>
</Control>
</file>

<file path=customXml/item230.xml><?xml version="1.0" encoding="utf-8"?>
<Control xmlns="http://schemas.microsoft.com/VisualStudio/2011/storyboarding/control">
  <Id Name="System.Storyboarding.Common.Text" Revision="1" Stencil="System.Storyboarding.Common" StencilVersion="0.1"/>
</Control>
</file>

<file path=customXml/item231.xml><?xml version="1.0" encoding="utf-8"?>
<Control xmlns="http://schemas.microsoft.com/VisualStudio/2011/storyboarding/control">
  <Id Name="68a6efa7-0759-454d-829d-0dcf3dd35ea4" Revision="1" Stencil="System.MyShapes" StencilVersion="1.0"/>
</Control>
</file>

<file path=customXml/item232.xml><?xml version="1.0" encoding="utf-8"?>
<Control xmlns="http://schemas.microsoft.com/VisualStudio/2011/storyboarding/control">
  <Id Name="System.Storyboarding.Common.Text" Revision="1" Stencil="System.Storyboarding.Common" StencilVersion="0.1"/>
</Control>
</file>

<file path=customXml/item233.xml><?xml version="1.0" encoding="utf-8"?>
<Control xmlns="http://schemas.microsoft.com/VisualStudio/2011/storyboarding/control">
  <Id Name="System.Storyboarding.Common.Text" Revision="1" Stencil="System.Storyboarding.Common" StencilVersion="0.1"/>
</Control>
</file>

<file path=customXml/item234.xml><?xml version="1.0" encoding="utf-8"?>
<Control xmlns="http://schemas.microsoft.com/VisualStudio/2011/storyboarding/control">
  <Id Name="System.Storyboarding.Common.Text" Revision="1" Stencil="System.Storyboarding.Common" StencilVersion="0.1"/>
</Control>
</file>

<file path=customXml/item235.xml><?xml version="1.0" encoding="utf-8"?>
<Control xmlns="http://schemas.microsoft.com/VisualStudio/2011/storyboarding/control">
  <Id Name="System.Storyboarding.Common.Text" Revision="1" Stencil="System.Storyboarding.Common" StencilVersion="0.1"/>
</Control>
</file>

<file path=customXml/item236.xml><?xml version="1.0" encoding="utf-8"?>
<Control xmlns="http://schemas.microsoft.com/VisualStudio/2011/storyboarding/control">
  <Id Name="System.Storyboarding.Common.Text" Revision="1" Stencil="System.Storyboarding.Common" StencilVersion="0.1"/>
</Control>
</file>

<file path=customXml/item237.xml><?xml version="1.0" encoding="utf-8"?>
<Control xmlns="http://schemas.microsoft.com/VisualStudio/2011/storyboarding/control">
  <Id Name="System.Storyboarding.Common.Text" Revision="1" Stencil="System.Storyboarding.Common" StencilVersion="0.1"/>
</Control>
</file>

<file path=customXml/item238.xml><?xml version="1.0" encoding="utf-8"?>
<Control xmlns="http://schemas.microsoft.com/VisualStudio/2011/storyboarding/control">
  <Id Name="System.Storyboarding.Common.Text" Revision="1" Stencil="System.Storyboarding.Common" StencilVersion="0.1"/>
</Control>
</file>

<file path=customXml/item239.xml><?xml version="1.0" encoding="utf-8"?>
<Control xmlns="http://schemas.microsoft.com/VisualStudio/2011/storyboarding/control">
  <Id Name="System.Storyboarding.Common.Text" Revision="1" Stencil="System.Storyboarding.Common" StencilVersion="0.1"/>
</Control>
</file>

<file path=customXml/item24.xml><?xml version="1.0" encoding="utf-8"?>
<Control xmlns="http://schemas.microsoft.com/VisualStudio/2011/storyboarding/control">
  <Id Name="System.Storyboarding.Common.Text" Revision="1" Stencil="System.Storyboarding.Common" StencilVersion="0.1"/>
</Control>
</file>

<file path=customXml/item240.xml><?xml version="1.0" encoding="utf-8"?>
<Control xmlns="http://schemas.microsoft.com/VisualStudio/2011/storyboarding/control">
  <Id Name="System.Storyboarding.Common.Text" Revision="1" Stencil="System.Storyboarding.Common" StencilVersion="0.1"/>
</Control>
</file>

<file path=customXml/item241.xml><?xml version="1.0" encoding="utf-8"?>
<Control xmlns="http://schemas.microsoft.com/VisualStudio/2011/storyboarding/control">
  <Id Name="2d0ec6f4-3d74-4898-a25c-e2cd29156f33" Revision="1" Stencil="System.MyShapes" StencilVersion="1.0"/>
</Control>
</file>

<file path=customXml/item242.xml><?xml version="1.0" encoding="utf-8"?>
<Control xmlns="http://schemas.microsoft.com/VisualStudio/2011/storyboarding/control">
  <Id Name="System.Storyboarding.Common.Text" Revision="1" Stencil="System.Storyboarding.Common" StencilVersion="0.1"/>
</Control>
</file>

<file path=customXml/item243.xml><?xml version="1.0" encoding="utf-8"?>
<Control xmlns="http://schemas.microsoft.com/VisualStudio/2011/storyboarding/control">
  <Id Name="System.Storyboarding.Common.Text" Revision="1" Stencil="System.Storyboarding.Common" StencilVersion="0.1"/>
</Control>
</file>

<file path=customXml/item244.xml><?xml version="1.0" encoding="utf-8"?>
<Control xmlns="http://schemas.microsoft.com/VisualStudio/2011/storyboarding/control">
  <Id Name="System.Storyboarding.Common.Text" Revision="1" Stencil="System.Storyboarding.Common" StencilVersion="0.1"/>
</Control>
</file>

<file path=customXml/item245.xml><?xml version="1.0" encoding="utf-8"?>
<Control xmlns="http://schemas.microsoft.com/VisualStudio/2011/storyboarding/control">
  <Id Name="System.Storyboarding.Common.Text" Revision="1" Stencil="System.Storyboarding.Common" StencilVersion="0.1"/>
</Control>
</file>

<file path=customXml/item246.xml><?xml version="1.0" encoding="utf-8"?>
<Control xmlns="http://schemas.microsoft.com/VisualStudio/2011/storyboarding/control">
  <Id Name="System.Storyboarding.Common.Text" Revision="1" Stencil="System.Storyboarding.Common" StencilVersion="0.1"/>
</Control>
</file>

<file path=customXml/item247.xml><?xml version="1.0" encoding="utf-8"?>
<Control xmlns="http://schemas.microsoft.com/VisualStudio/2011/storyboarding/control">
  <Id Name="68a6efa7-0759-454d-829d-0dcf3dd35ea4" Revision="1" Stencil="System.MyShapes" StencilVersion="1.0"/>
</Control>
</file>

<file path=customXml/item248.xml><?xml version="1.0" encoding="utf-8"?>
<Control xmlns="http://schemas.microsoft.com/VisualStudio/2011/storyboarding/control">
  <Id Name="System.Storyboarding.Common.Text" Revision="1" Stencil="System.Storyboarding.Common" StencilVersion="0.1"/>
</Control>
</file>

<file path=customXml/item249.xml><?xml version="1.0" encoding="utf-8"?>
<Control xmlns="http://schemas.microsoft.com/VisualStudio/2011/storyboarding/control">
  <Id Name="126ea32c-c6f2-4e50-82f4-2b9687deaa14" Revision="1" Stencil="System.MyShapes" StencilVersion="1.0"/>
</Control>
</file>

<file path=customXml/item25.xml><?xml version="1.0" encoding="utf-8"?>
<Control xmlns="http://schemas.microsoft.com/VisualStudio/2011/storyboarding/control">
  <Id Name="System.Storyboarding.Common.Text" Revision="1" Stencil="System.Storyboarding.Common" StencilVersion="0.1"/>
</Control>
</file>

<file path=customXml/item250.xml><?xml version="1.0" encoding="utf-8"?>
<Control xmlns="http://schemas.microsoft.com/VisualStudio/2011/storyboarding/control">
  <Id Name="System.Storyboarding.Common.Text" Revision="1" Stencil="System.Storyboarding.Common" StencilVersion="0.1"/>
</Control>
</file>

<file path=customXml/item251.xml><?xml version="1.0" encoding="utf-8"?>
<Control xmlns="http://schemas.microsoft.com/VisualStudio/2011/storyboarding/control">
  <Id Name="System.Storyboarding.Common.Text" Revision="1" Stencil="System.Storyboarding.Common" StencilVersion="0.1"/>
</Control>
</file>

<file path=customXml/item252.xml><?xml version="1.0" encoding="utf-8"?>
<Control xmlns="http://schemas.microsoft.com/VisualStudio/2011/storyboarding/control">
  <Id Name="System.Storyboarding.Common.Text" Revision="1" Stencil="System.Storyboarding.Common" StencilVersion="0.1"/>
</Control>
</file>

<file path=customXml/item253.xml><?xml version="1.0" encoding="utf-8"?>
<Control xmlns="http://schemas.microsoft.com/VisualStudio/2011/storyboarding/control">
  <Id Name="System.Storyboarding.Common.Text" Revision="1" Stencil="System.Storyboarding.Common" StencilVersion="0.1"/>
</Control>
</file>

<file path=customXml/item254.xml><?xml version="1.0" encoding="utf-8"?>
<Control xmlns="http://schemas.microsoft.com/VisualStudio/2011/storyboarding/control">
  <Id Name="2d0ec6f4-3d74-4898-a25c-e2cd29156f33" Revision="1" Stencil="System.MyShapes" StencilVersion="1.0"/>
</Control>
</file>

<file path=customXml/item255.xml><?xml version="1.0" encoding="utf-8"?>
<Control xmlns="http://schemas.microsoft.com/VisualStudio/2011/storyboarding/control">
  <Id Name="System.Storyboarding.Common.Text" Revision="1" Stencil="System.Storyboarding.Common" StencilVersion="0.1"/>
</Control>
</file>

<file path=customXml/item256.xml><?xml version="1.0" encoding="utf-8"?>
<Control xmlns="http://schemas.microsoft.com/VisualStudio/2011/storyboarding/control">
  <Id Name="System.Storyboarding.Common.Text" Revision="1" Stencil="System.Storyboarding.Common" StencilVersion="0.1"/>
</Control>
</file>

<file path=customXml/item257.xml><?xml version="1.0" encoding="utf-8"?>
<Control xmlns="http://schemas.microsoft.com/VisualStudio/2011/storyboarding/control">
  <Id Name="2d0ec6f4-3d74-4898-a25c-e2cd29156f33" Revision="1" Stencil="System.MyShapes" StencilVersion="1.0"/>
</Control>
</file>

<file path=customXml/item258.xml><?xml version="1.0" encoding="utf-8"?>
<Control xmlns="http://schemas.microsoft.com/VisualStudio/2011/storyboarding/control">
  <Id Name="System.Storyboarding.Common.Text" Revision="1" Stencil="System.Storyboarding.Common" StencilVersion="0.1"/>
</Control>
</file>

<file path=customXml/item259.xml><?xml version="1.0" encoding="utf-8"?>
<Control xmlns="http://schemas.microsoft.com/VisualStudio/2011/storyboarding/control">
  <Id Name="2d0ec6f4-3d74-4898-a25c-e2cd29156f33" Revision="1" Stencil="System.MyShapes" StencilVersion="1.0"/>
</Control>
</file>

<file path=customXml/item26.xml><?xml version="1.0" encoding="utf-8"?>
<Control xmlns="http://schemas.microsoft.com/VisualStudio/2011/storyboarding/control">
  <Id Name="System.Storyboarding.Common.Text" Revision="1" Stencil="System.Storyboarding.Common" StencilVersion="0.1"/>
</Control>
</file>

<file path=customXml/item260.xml><?xml version="1.0" encoding="utf-8"?>
<Control xmlns="http://schemas.microsoft.com/VisualStudio/2011/storyboarding/control">
  <Id Name="System.Storyboarding.Common.Text" Revision="1" Stencil="System.Storyboarding.Common" StencilVersion="0.1"/>
</Control>
</file>

<file path=customXml/item261.xml><?xml version="1.0" encoding="utf-8"?>
<Control xmlns="http://schemas.microsoft.com/VisualStudio/2011/storyboarding/control">
  <Id Name="System.Storyboarding.Common.Text" Revision="1" Stencil="System.Storyboarding.Common" StencilVersion="0.1"/>
</Control>
</file>

<file path=customXml/item262.xml><?xml version="1.0" encoding="utf-8"?>
<Control xmlns="http://schemas.microsoft.com/VisualStudio/2011/storyboarding/control">
  <Id Name="System.Storyboarding.Common.Text" Revision="1" Stencil="System.Storyboarding.Common" StencilVersion="0.1"/>
</Control>
</file>

<file path=customXml/item263.xml><?xml version="1.0" encoding="utf-8"?>
<Control xmlns="http://schemas.microsoft.com/VisualStudio/2011/storyboarding/control">
  <Id Name="System.Storyboarding.Common.Text" Revision="1" Stencil="System.Storyboarding.Common" StencilVersion="0.1"/>
</Control>
</file>

<file path=customXml/item264.xml><?xml version="1.0" encoding="utf-8"?>
<Control xmlns="http://schemas.microsoft.com/VisualStudio/2011/storyboarding/control">
  <Id Name="System.Storyboarding.Common.Text" Revision="1" Stencil="System.Storyboarding.Common" StencilVersion="0.1"/>
</Control>
</file>

<file path=customXml/item265.xml><?xml version="1.0" encoding="utf-8"?>
<Control xmlns="http://schemas.microsoft.com/VisualStudio/2011/storyboarding/control">
  <Id Name="System.Storyboarding.Common.Text" Revision="1" Stencil="System.Storyboarding.Common" StencilVersion="0.1"/>
</Control>
</file>

<file path=customXml/item266.xml><?xml version="1.0" encoding="utf-8"?>
<Control xmlns="http://schemas.microsoft.com/VisualStudio/2011/storyboarding/control">
  <Id Name="System.Storyboarding.Common.Text" Revision="1" Stencil="System.Storyboarding.Common" StencilVersion="0.1"/>
</Control>
</file>

<file path=customXml/item267.xml><?xml version="1.0" encoding="utf-8"?>
<Control xmlns="http://schemas.microsoft.com/VisualStudio/2011/storyboarding/control">
  <Id Name="System.Storyboarding.Common.Text" Revision="1" Stencil="System.Storyboarding.Common" StencilVersion="0.1"/>
</Control>
</file>

<file path=customXml/item268.xml><?xml version="1.0" encoding="utf-8"?>
<Control xmlns="http://schemas.microsoft.com/VisualStudio/2011/storyboarding/control">
  <Id Name="System.Storyboarding.Common.Text" Revision="1" Stencil="System.Storyboarding.Common" StencilVersion="0.1"/>
</Control>
</file>

<file path=customXml/item269.xml><?xml version="1.0" encoding="utf-8"?>
<Control xmlns="http://schemas.microsoft.com/VisualStudio/2011/storyboarding/control">
  <Id Name="System.Storyboarding.Common.Text" Revision="1" Stencil="System.Storyboarding.Common" StencilVersion="0.1"/>
</Control>
</file>

<file path=customXml/item27.xml><?xml version="1.0" encoding="utf-8"?>
<Control xmlns="http://schemas.microsoft.com/VisualStudio/2011/storyboarding/control">
  <Id Name="System.Storyboarding.Common.Text" Revision="1" Stencil="System.Storyboarding.Common" StencilVersion="0.1"/>
</Control>
</file>

<file path=customXml/item270.xml><?xml version="1.0" encoding="utf-8"?>
<Control xmlns="http://schemas.microsoft.com/VisualStudio/2011/storyboarding/control">
  <Id Name="System.Storyboarding.Common.Text" Revision="1" Stencil="System.Storyboarding.Common" StencilVersion="0.1"/>
</Control>
</file>

<file path=customXml/item271.xml><?xml version="1.0" encoding="utf-8"?>
<Control xmlns="http://schemas.microsoft.com/VisualStudio/2011/storyboarding/control">
  <Id Name="System.Storyboarding.Common.Text" Revision="1" Stencil="System.Storyboarding.Common" StencilVersion="0.1"/>
</Control>
</file>

<file path=customXml/item272.xml><?xml version="1.0" encoding="utf-8"?>
<Control xmlns="http://schemas.microsoft.com/VisualStudio/2011/storyboarding/control">
  <Id Name="126ea32c-c6f2-4e50-82f4-2b9687deaa14" Revision="1" Stencil="System.MyShapes" StencilVersion="1.0"/>
</Control>
</file>

<file path=customXml/item273.xml><?xml version="1.0" encoding="utf-8"?>
<Control xmlns="http://schemas.microsoft.com/VisualStudio/2011/storyboarding/control">
  <Id Name="System.Storyboarding.Common.Text" Revision="1" Stencil="System.Storyboarding.Common" StencilVersion="0.1"/>
</Control>
</file>

<file path=customXml/item274.xml><?xml version="1.0" encoding="utf-8"?>
<Control xmlns="http://schemas.microsoft.com/VisualStudio/2011/storyboarding/control">
  <Id Name="System.Storyboarding.Common.Text" Revision="1" Stencil="System.Storyboarding.Common" StencilVersion="0.1"/>
</Control>
</file>

<file path=customXml/item275.xml><?xml version="1.0" encoding="utf-8"?>
<Control xmlns="http://schemas.microsoft.com/VisualStudio/2011/storyboarding/control">
  <Id Name="126ea32c-c6f2-4e50-82f4-2b9687deaa14" Revision="1" Stencil="System.MyShapes" StencilVersion="1.0"/>
</Control>
</file>

<file path=customXml/item276.xml><?xml version="1.0" encoding="utf-8"?>
<Control xmlns="http://schemas.microsoft.com/VisualStudio/2011/storyboarding/control">
  <Id Name="System.Storyboarding.Common.Text" Revision="1" Stencil="System.Storyboarding.Common" StencilVersion="0.1"/>
</Control>
</file>

<file path=customXml/item277.xml><?xml version="1.0" encoding="utf-8"?>
<Control xmlns="http://schemas.microsoft.com/VisualStudio/2011/storyboarding/control">
  <Id Name="System.Storyboarding.Common.Text" Revision="1" Stencil="System.Storyboarding.Common" StencilVersion="0.1"/>
</Control>
</file>

<file path=customXml/item278.xml><?xml version="1.0" encoding="utf-8"?>
<Control xmlns="http://schemas.microsoft.com/VisualStudio/2011/storyboarding/control">
  <Id Name="System.Storyboarding.Common.Text" Revision="1" Stencil="System.Storyboarding.Common" StencilVersion="0.1"/>
</Control>
</file>

<file path=customXml/item279.xml><?xml version="1.0" encoding="utf-8"?>
<Control xmlns="http://schemas.microsoft.com/VisualStudio/2011/storyboarding/control">
  <Id Name="2d0ec6f4-3d74-4898-a25c-e2cd29156f33" Revision="1" Stencil="System.MyShapes" StencilVersion="1.0"/>
</Control>
</file>

<file path=customXml/item28.xml><?xml version="1.0" encoding="utf-8"?>
<Control xmlns="http://schemas.microsoft.com/VisualStudio/2011/storyboarding/control">
  <Id Name="126ea32c-c6f2-4e50-82f4-2b9687deaa14" Revision="1" Stencil="System.MyShapes" StencilVersion="1.0"/>
</Control>
</file>

<file path=customXml/item280.xml><?xml version="1.0" encoding="utf-8"?>
<Control xmlns="http://schemas.microsoft.com/VisualStudio/2011/storyboarding/control">
  <Id Name="System.Storyboarding.Common.Text" Revision="1" Stencil="System.Storyboarding.Common" StencilVersion="0.1"/>
</Control>
</file>

<file path=customXml/item281.xml><?xml version="1.0" encoding="utf-8"?>
<Control xmlns="http://schemas.microsoft.com/VisualStudio/2011/storyboarding/control">
  <Id Name="126ea32c-c6f2-4e50-82f4-2b9687deaa14" Revision="1" Stencil="System.MyShapes" StencilVersion="1.0"/>
</Control>
</file>

<file path=customXml/item282.xml><?xml version="1.0" encoding="utf-8"?>
<Control xmlns="http://schemas.microsoft.com/VisualStudio/2011/storyboarding/control">
  <Id Name="2d0ec6f4-3d74-4898-a25c-e2cd29156f33" Revision="1" Stencil="System.MyShapes" StencilVersion="1.0"/>
</Control>
</file>

<file path=customXml/item283.xml><?xml version="1.0" encoding="utf-8"?>
<Control xmlns="http://schemas.microsoft.com/VisualStudio/2011/storyboarding/control">
  <Id Name="126ea32c-c6f2-4e50-82f4-2b9687deaa14" Revision="1" Stencil="System.MyShapes" StencilVersion="1.0"/>
</Control>
</file>

<file path=customXml/item284.xml><?xml version="1.0" encoding="utf-8"?>
<Control xmlns="http://schemas.microsoft.com/VisualStudio/2011/storyboarding/control">
  <Id Name="System.Storyboarding.Common.Text" Revision="1" Stencil="System.Storyboarding.Common" StencilVersion="0.1"/>
</Control>
</file>

<file path=customXml/item285.xml><?xml version="1.0" encoding="utf-8"?>
<Control xmlns="http://schemas.microsoft.com/VisualStudio/2011/storyboarding/control">
  <Id Name="System.Storyboarding.Common.Text" Revision="1" Stencil="System.Storyboarding.Common" StencilVersion="0.1"/>
</Control>
</file>

<file path=customXml/item286.xml><?xml version="1.0" encoding="utf-8"?>
<Control xmlns="http://schemas.microsoft.com/VisualStudio/2011/storyboarding/control">
  <Id Name="System.Storyboarding.Common.Text" Revision="1" Stencil="System.Storyboarding.Common" StencilVersion="0.1"/>
</Control>
</file>

<file path=customXml/item287.xml><?xml version="1.0" encoding="utf-8"?>
<Control xmlns="http://schemas.microsoft.com/VisualStudio/2011/storyboarding/control">
  <Id Name="0eb6adba-f44f-478a-accc-2bc808ff9e71" Revision="1" Stencil="System.MyShapes" StencilVersion="1.0"/>
</Control>
</file>

<file path=customXml/item288.xml><?xml version="1.0" encoding="utf-8"?>
<Control xmlns="http://schemas.microsoft.com/VisualStudio/2011/storyboarding/control">
  <Id Name="System.Storyboarding.Common.Text" Revision="1" Stencil="System.Storyboarding.Common" StencilVersion="0.1"/>
</Control>
</file>

<file path=customXml/item289.xml><?xml version="1.0" encoding="utf-8"?>
<Control xmlns="http://schemas.microsoft.com/VisualStudio/2011/storyboarding/control">
  <Id Name="126ea32c-c6f2-4e50-82f4-2b9687deaa14" Revision="1" Stencil="System.MyShapes" StencilVersion="1.0"/>
</Control>
</file>

<file path=customXml/item29.xml><?xml version="1.0" encoding="utf-8"?>
<Control xmlns="http://schemas.microsoft.com/VisualStudio/2011/storyboarding/control">
  <Id Name="System.Storyboarding.Common.Text" Revision="1" Stencil="System.Storyboarding.Common" StencilVersion="0.1"/>
</Control>
</file>

<file path=customXml/item290.xml><?xml version="1.0" encoding="utf-8"?>
<Control xmlns="http://schemas.microsoft.com/VisualStudio/2011/storyboarding/control">
  <Id Name="System.Storyboarding.Common.Text" Revision="1" Stencil="System.Storyboarding.Common" StencilVersion="0.1"/>
</Control>
</file>

<file path=customXml/item291.xml><?xml version="1.0" encoding="utf-8"?>
<Control xmlns="http://schemas.microsoft.com/VisualStudio/2011/storyboarding/control">
  <Id Name="System.Storyboarding.Common.Text" Revision="1" Stencil="System.Storyboarding.Common" StencilVersion="0.1"/>
</Control>
</file>

<file path=customXml/item292.xml><?xml version="1.0" encoding="utf-8"?>
<Control xmlns="http://schemas.microsoft.com/VisualStudio/2011/storyboarding/control">
  <Id Name="System.Storyboarding.Common.Text" Revision="1" Stencil="System.Storyboarding.Common" StencilVersion="0.1"/>
</Control>
</file>

<file path=customXml/item293.xml><?xml version="1.0" encoding="utf-8"?>
<Control xmlns="http://schemas.microsoft.com/VisualStudio/2011/storyboarding/control">
  <Id Name="System.Storyboarding.Common.Text" Revision="1" Stencil="System.Storyboarding.Common" StencilVersion="0.1"/>
</Control>
</file>

<file path=customXml/item294.xml><?xml version="1.0" encoding="utf-8"?>
<Control xmlns="http://schemas.microsoft.com/VisualStudio/2011/storyboarding/control">
  <Id Name="System.Storyboarding.Common.Text" Revision="1" Stencil="System.Storyboarding.Common" StencilVersion="0.1"/>
</Control>
</file>

<file path=customXml/item295.xml><?xml version="1.0" encoding="utf-8"?>
<Control xmlns="http://schemas.microsoft.com/VisualStudio/2011/storyboarding/control">
  <Id Name="System.Storyboarding.Common.Text" Revision="1" Stencil="System.Storyboarding.Common" StencilVersion="0.1"/>
</Control>
</file>

<file path=customXml/item296.xml><?xml version="1.0" encoding="utf-8"?>
<Control xmlns="http://schemas.microsoft.com/VisualStudio/2011/storyboarding/control">
  <Id Name="System.Storyboarding.Common.Text" Revision="1" Stencil="System.Storyboarding.Common" StencilVersion="0.1"/>
</Control>
</file>

<file path=customXml/item297.xml><?xml version="1.0" encoding="utf-8"?>
<Control xmlns="http://schemas.microsoft.com/VisualStudio/2011/storyboarding/control">
  <Id Name="System.Storyboarding.Common.Text" Revision="1" Stencil="System.Storyboarding.Common" StencilVersion="0.1"/>
</Control>
</file>

<file path=customXml/item298.xml><?xml version="1.0" encoding="utf-8"?>
<Control xmlns="http://schemas.microsoft.com/VisualStudio/2011/storyboarding/control">
  <Id Name="System.Storyboarding.Common.Text" Revision="1" Stencil="System.Storyboarding.Common" StencilVersion="0.1"/>
</Control>
</file>

<file path=customXml/item299.xml><?xml version="1.0" encoding="utf-8"?>
<Control xmlns="http://schemas.microsoft.com/VisualStudio/2011/storyboarding/control">
  <Id Name="System.Storyboarding.Common.Text" Revision="1" Stencil="System.Storyboarding.Common" StencilVersion="0.1"/>
</Control>
</file>

<file path=customXml/item3.xml><?xml version="1.0" encoding="utf-8"?>
<Control xmlns="http://schemas.microsoft.com/VisualStudio/2011/storyboarding/control">
  <Id Name="68a6efa7-0759-454d-829d-0dcf3dd35ea4" Revision="1" Stencil="System.MyShapes" StencilVersion="1.0"/>
</Control>
</file>

<file path=customXml/item30.xml><?xml version="1.0" encoding="utf-8"?>
<Control xmlns="http://schemas.microsoft.com/VisualStudio/2011/storyboarding/control">
  <Id Name="System.Storyboarding.Common.Text" Revision="1" Stencil="System.Storyboarding.Common" StencilVersion="0.1"/>
</Control>
</file>

<file path=customXml/item300.xml><?xml version="1.0" encoding="utf-8"?>
<Control xmlns="http://schemas.microsoft.com/VisualStudio/2011/storyboarding/control">
  <Id Name="0eb6adba-f44f-478a-accc-2bc808ff9e71" Revision="1" Stencil="System.MyShapes" StencilVersion="1.0"/>
</Control>
</file>

<file path=customXml/item301.xml><?xml version="1.0" encoding="utf-8"?>
<Control xmlns="http://schemas.microsoft.com/VisualStudio/2011/storyboarding/control">
  <Id Name="System.Storyboarding.Common.Text" Revision="1" Stencil="System.Storyboarding.Common" StencilVersion="0.1"/>
</Control>
</file>

<file path=customXml/item302.xml><?xml version="1.0" encoding="utf-8"?>
<Control xmlns="http://schemas.microsoft.com/VisualStudio/2011/storyboarding/control">
  <Id Name="5d1b3dce-16e1-4d33-a649-35b231ab4c99" Revision="1" Stencil="System.MyShapes" StencilVersion="1.0"/>
</Control>
</file>

<file path=customXml/item303.xml><?xml version="1.0" encoding="utf-8"?>
<Control xmlns="http://schemas.microsoft.com/VisualStudio/2011/storyboarding/control">
  <Id Name="System.Storyboarding.Common.Text" Revision="1" Stencil="System.Storyboarding.Common" StencilVersion="0.1"/>
</Control>
</file>

<file path=customXml/item304.xml><?xml version="1.0" encoding="utf-8"?>
<Control xmlns="http://schemas.microsoft.com/VisualStudio/2011/storyboarding/control">
  <Id Name="System.Storyboarding.Common.Text" Revision="1" Stencil="System.Storyboarding.Common" StencilVersion="0.1"/>
</Control>
</file>

<file path=customXml/item305.xml><?xml version="1.0" encoding="utf-8"?>
<Control xmlns="http://schemas.microsoft.com/VisualStudio/2011/storyboarding/control">
  <Id Name="System.Storyboarding.Common.Text" Revision="1" Stencil="System.Storyboarding.Common" StencilVersion="0.1"/>
</Control>
</file>

<file path=customXml/item306.xml><?xml version="1.0" encoding="utf-8"?>
<Control xmlns="http://schemas.microsoft.com/VisualStudio/2011/storyboarding/control">
  <Id Name="System.Storyboarding.Common.Text" Revision="1" Stencil="System.Storyboarding.Common" StencilVersion="0.1"/>
</Control>
</file>

<file path=customXml/item307.xml><?xml version="1.0" encoding="utf-8"?>
<Control xmlns="http://schemas.microsoft.com/VisualStudio/2011/storyboarding/control">
  <Id Name="System.Storyboarding.Common.Text" Revision="1" Stencil="System.Storyboarding.Common" StencilVersion="0.1"/>
</Control>
</file>

<file path=customXml/item308.xml><?xml version="1.0" encoding="utf-8"?>
<Control xmlns="http://schemas.microsoft.com/VisualStudio/2011/storyboarding/control">
  <Id Name="System.Storyboarding.Common.Text" Revision="1" Stencil="System.Storyboarding.Common" StencilVersion="0.1"/>
</Control>
</file>

<file path=customXml/item309.xml><?xml version="1.0" encoding="utf-8"?>
<Control xmlns="http://schemas.microsoft.com/VisualStudio/2011/storyboarding/control">
  <Id Name="System.Storyboarding.Common.Text" Revision="1" Stencil="System.Storyboarding.Common" StencilVersion="0.1"/>
</Control>
</file>

<file path=customXml/item31.xml><?xml version="1.0" encoding="utf-8"?>
<Control xmlns="http://schemas.microsoft.com/VisualStudio/2011/storyboarding/control">
  <Id Name="System.Storyboarding.Common.Text" Revision="1" Stencil="System.Storyboarding.Common" StencilVersion="0.1"/>
</Control>
</file>

<file path=customXml/item310.xml><?xml version="1.0" encoding="utf-8"?>
<Control xmlns="http://schemas.microsoft.com/VisualStudio/2011/storyboarding/control">
  <Id Name="System.Storyboarding.Common.Text" Revision="1" Stencil="System.Storyboarding.Common" StencilVersion="0.1"/>
</Control>
</file>

<file path=customXml/item311.xml><?xml version="1.0" encoding="utf-8"?>
<Control xmlns="http://schemas.microsoft.com/VisualStudio/2011/storyboarding/control">
  <Id Name="System.Storyboarding.Common.Text" Revision="1" Stencil="System.Storyboarding.Common" StencilVersion="0.1"/>
</Control>
</file>

<file path=customXml/item312.xml><?xml version="1.0" encoding="utf-8"?>
<Control xmlns="http://schemas.microsoft.com/VisualStudio/2011/storyboarding/control">
  <Id Name="68a6efa7-0759-454d-829d-0dcf3dd35ea4" Revision="1" Stencil="System.MyShapes" StencilVersion="1.0"/>
</Control>
</file>

<file path=customXml/item313.xml><?xml version="1.0" encoding="utf-8"?>
<Control xmlns="http://schemas.microsoft.com/VisualStudio/2011/storyboarding/control">
  <Id Name="System.Storyboarding.Common.Text" Revision="1" Stencil="System.Storyboarding.Common" StencilVersion="0.1"/>
</Control>
</file>

<file path=customXml/item314.xml><?xml version="1.0" encoding="utf-8"?>
<Control xmlns="http://schemas.microsoft.com/VisualStudio/2011/storyboarding/control">
  <Id Name="System.Storyboarding.Common.Text" Revision="1" Stencil="System.Storyboarding.Common" StencilVersion="0.1"/>
</Control>
</file>

<file path=customXml/item315.xml><?xml version="1.0" encoding="utf-8"?>
<Control xmlns="http://schemas.microsoft.com/VisualStudio/2011/storyboarding/control">
  <Id Name="System.Storyboarding.Common.Text" Revision="1" Stencil="System.Storyboarding.Common" StencilVersion="0.1"/>
</Control>
</file>

<file path=customXml/item316.xml><?xml version="1.0" encoding="utf-8"?>
<Control xmlns="http://schemas.microsoft.com/VisualStudio/2011/storyboarding/control">
  <Id Name="System.Storyboarding.Common.Text" Revision="1" Stencil="System.Storyboarding.Common" StencilVersion="0.1"/>
</Control>
</file>

<file path=customXml/item317.xml><?xml version="1.0" encoding="utf-8"?>
<Control xmlns="http://schemas.microsoft.com/VisualStudio/2011/storyboarding/control">
  <Id Name="System.Storyboarding.Common.Text" Revision="1" Stencil="System.Storyboarding.Common" StencilVersion="0.1"/>
</Control>
</file>

<file path=customXml/item318.xml><?xml version="1.0" encoding="utf-8"?>
<Control xmlns="http://schemas.microsoft.com/VisualStudio/2011/storyboarding/control">
  <Id Name="System.Storyboarding.Common.Text" Revision="1" Stencil="System.Storyboarding.Common" StencilVersion="0.1"/>
</Control>
</file>

<file path=customXml/item319.xml><?xml version="1.0" encoding="utf-8"?>
<Control xmlns="http://schemas.microsoft.com/VisualStudio/2011/storyboarding/control">
  <Id Name="System.Storyboarding.Common.Text" Revision="1" Stencil="System.Storyboarding.Common" StencilVersion="0.1"/>
</Control>
</file>

<file path=customXml/item32.xml><?xml version="1.0" encoding="utf-8"?>
<Control xmlns="http://schemas.microsoft.com/VisualStudio/2011/storyboarding/control">
  <Id Name="68a6efa7-0759-454d-829d-0dcf3dd35ea4" Revision="1" Stencil="System.MyShapes" StencilVersion="1.0"/>
</Control>
</file>

<file path=customXml/item320.xml><?xml version="1.0" encoding="utf-8"?>
<Control xmlns="http://schemas.microsoft.com/VisualStudio/2011/storyboarding/control">
  <Id Name="System.Storyboarding.Common.Text" Revision="1" Stencil="System.Storyboarding.Common" StencilVersion="0.1"/>
</Control>
</file>

<file path=customXml/item321.xml><?xml version="1.0" encoding="utf-8"?>
<Control xmlns="http://schemas.microsoft.com/VisualStudio/2011/storyboarding/control">
  <Id Name="System.Storyboarding.Common.Text" Revision="1" Stencil="System.Storyboarding.Common" StencilVersion="0.1"/>
</Control>
</file>

<file path=customXml/item322.xml><?xml version="1.0" encoding="utf-8"?>
<Control xmlns="http://schemas.microsoft.com/VisualStudio/2011/storyboarding/control">
  <Id Name="System.Storyboarding.Common.Text" Revision="1" Stencil="System.Storyboarding.Common" StencilVersion="0.1"/>
</Control>
</file>

<file path=customXml/item323.xml><?xml version="1.0" encoding="utf-8"?>
<Control xmlns="http://schemas.microsoft.com/VisualStudio/2011/storyboarding/control">
  <Id Name="126ea32c-c6f2-4e50-82f4-2b9687deaa14" Revision="1" Stencil="System.MyShapes" StencilVersion="1.0"/>
</Control>
</file>

<file path=customXml/item324.xml><?xml version="1.0" encoding="utf-8"?>
<Control xmlns="http://schemas.microsoft.com/VisualStudio/2011/storyboarding/control">
  <Id Name="126ea32c-c6f2-4e50-82f4-2b9687deaa14" Revision="1" Stencil="System.MyShapes" StencilVersion="1.0"/>
</Control>
</file>

<file path=customXml/item325.xml><?xml version="1.0" encoding="utf-8"?>
<Control xmlns="http://schemas.microsoft.com/VisualStudio/2011/storyboarding/control">
  <Id Name="System.Storyboarding.Common.Text" Revision="1" Stencil="System.Storyboarding.Common" StencilVersion="0.1"/>
</Control>
</file>

<file path=customXml/item326.xml><?xml version="1.0" encoding="utf-8"?>
<Control xmlns="http://schemas.microsoft.com/VisualStudio/2011/storyboarding/control">
  <Id Name="System.Storyboarding.Common.Text" Revision="1" Stencil="System.Storyboarding.Common" StencilVersion="0.1"/>
</Control>
</file>

<file path=customXml/item327.xml><?xml version="1.0" encoding="utf-8"?>
<Control xmlns="http://schemas.microsoft.com/VisualStudio/2011/storyboarding/control">
  <Id Name="System.Storyboarding.Common.Text" Revision="1" Stencil="System.Storyboarding.Common" StencilVersion="0.1"/>
</Control>
</file>

<file path=customXml/item328.xml><?xml version="1.0" encoding="utf-8"?>
<Control xmlns="http://schemas.microsoft.com/VisualStudio/2011/storyboarding/control">
  <Id Name="System.Storyboarding.Common.Text" Revision="1" Stencil="System.Storyboarding.Common" StencilVersion="0.1"/>
</Control>
</file>

<file path=customXml/item329.xml><?xml version="1.0" encoding="utf-8"?>
<Control xmlns="http://schemas.microsoft.com/VisualStudio/2011/storyboarding/control">
  <Id Name="System.Storyboarding.Common.Text" Revision="1" Stencil="System.Storyboarding.Common" StencilVersion="0.1"/>
</Control>
</file>

<file path=customXml/item33.xml><?xml version="1.0" encoding="utf-8"?>
<Control xmlns="http://schemas.microsoft.com/VisualStudio/2011/storyboarding/control">
  <Id Name="System.Storyboarding.Common.Text" Revision="1" Stencil="System.Storyboarding.Common" StencilVersion="0.1"/>
</Control>
</file>

<file path=customXml/item330.xml><?xml version="1.0" encoding="utf-8"?>
<Control xmlns="http://schemas.microsoft.com/VisualStudio/2011/storyboarding/control">
  <Id Name="System.Storyboarding.Common.Text" Revision="1" Stencil="System.Storyboarding.Common" StencilVersion="0.1"/>
</Control>
</file>

<file path=customXml/item331.xml><?xml version="1.0" encoding="utf-8"?>
<Control xmlns="http://schemas.microsoft.com/VisualStudio/2011/storyboarding/control">
  <Id Name="System.Storyboarding.Common.Text" Revision="1" Stencil="System.Storyboarding.Common" StencilVersion="0.1"/>
</Control>
</file>

<file path=customXml/item332.xml><?xml version="1.0" encoding="utf-8"?>
<Control xmlns="http://schemas.microsoft.com/VisualStudio/2011/storyboarding/control">
  <Id Name="System.Storyboarding.Common.Text" Revision="1" Stencil="System.Storyboarding.Common" StencilVersion="0.1"/>
</Control>
</file>

<file path=customXml/item333.xml><?xml version="1.0" encoding="utf-8"?>
<Control xmlns="http://schemas.microsoft.com/VisualStudio/2011/storyboarding/control">
  <Id Name="System.Storyboarding.Common.Text" Revision="1" Stencil="System.Storyboarding.Common" StencilVersion="0.1"/>
</Control>
</file>

<file path=customXml/item334.xml><?xml version="1.0" encoding="utf-8"?>
<Control xmlns="http://schemas.microsoft.com/VisualStudio/2011/storyboarding/control">
  <Id Name="System.Storyboarding.Common.Text" Revision="1" Stencil="System.Storyboarding.Common" StencilVersion="0.1"/>
</Control>
</file>

<file path=customXml/item335.xml><?xml version="1.0" encoding="utf-8"?>
<Control xmlns="http://schemas.microsoft.com/VisualStudio/2011/storyboarding/control">
  <Id Name="0eb6adba-f44f-478a-accc-2bc808ff9e71" Revision="1" Stencil="System.MyShapes" StencilVersion="1.0"/>
</Control>
</file>

<file path=customXml/item336.xml><?xml version="1.0" encoding="utf-8"?>
<Control xmlns="http://schemas.microsoft.com/VisualStudio/2011/storyboarding/control">
  <Id Name="System.Storyboarding.Common.Text" Revision="1" Stencil="System.Storyboarding.Common" StencilVersion="0.1"/>
</Control>
</file>

<file path=customXml/item337.xml><?xml version="1.0" encoding="utf-8"?>
<Control xmlns="http://schemas.microsoft.com/VisualStudio/2011/storyboarding/control">
  <Id Name="System.Storyboarding.Common.Text" Revision="1" Stencil="System.Storyboarding.Common" StencilVersion="0.1"/>
</Control>
</file>

<file path=customXml/item338.xml><?xml version="1.0" encoding="utf-8"?>
<Control xmlns="http://schemas.microsoft.com/VisualStudio/2011/storyboarding/control">
  <Id Name="2d0ec6f4-3d74-4898-a25c-e2cd29156f33" Revision="1" Stencil="System.MyShapes" StencilVersion="1.0"/>
</Control>
</file>

<file path=customXml/item339.xml><?xml version="1.0" encoding="utf-8"?>
<Control xmlns="http://schemas.microsoft.com/VisualStudio/2011/storyboarding/control">
  <Id Name="System.Storyboarding.Common.Text" Revision="1" Stencil="System.Storyboarding.Common" StencilVersion="0.1"/>
</Control>
</file>

<file path=customXml/item34.xml><?xml version="1.0" encoding="utf-8"?>
<Control xmlns="http://schemas.microsoft.com/VisualStudio/2011/storyboarding/control">
  <Id Name="System.Storyboarding.Common.Text" Revision="1" Stencil="System.Storyboarding.Common" StencilVersion="0.1"/>
</Control>
</file>

<file path=customXml/item340.xml><?xml version="1.0" encoding="utf-8"?>
<Control xmlns="http://schemas.microsoft.com/VisualStudio/2011/storyboarding/control">
  <Id Name="2d0ec6f4-3d74-4898-a25c-e2cd29156f33" Revision="1" Stencil="System.MyShapes" StencilVersion="1.0"/>
</Control>
</file>

<file path=customXml/item341.xml><?xml version="1.0" encoding="utf-8"?>
<Control xmlns="http://schemas.microsoft.com/VisualStudio/2011/storyboarding/control">
  <Id Name="System.Storyboarding.Common.Text" Revision="1" Stencil="System.Storyboarding.Common" StencilVersion="0.1"/>
</Control>
</file>

<file path=customXml/item342.xml><?xml version="1.0" encoding="utf-8"?>
<Control xmlns="http://schemas.microsoft.com/VisualStudio/2011/storyboarding/control">
  <Id Name="3982616a-27fa-40bd-bad5-0141cab90ed9" Revision="1" Stencil="System.MyShapes" StencilVersion="1.0"/>
</Control>
</file>

<file path=customXml/item343.xml><?xml version="1.0" encoding="utf-8"?>
<Control xmlns="http://schemas.microsoft.com/VisualStudio/2011/storyboarding/control">
  <Id Name="System.Storyboarding.Common.Text" Revision="1" Stencil="System.Storyboarding.Common" StencilVersion="0.1"/>
</Control>
</file>

<file path=customXml/item344.xml><?xml version="1.0" encoding="utf-8"?>
<Control xmlns="http://schemas.microsoft.com/VisualStudio/2011/storyboarding/control">
  <Id Name="System.Storyboarding.Common.Text" Revision="1" Stencil="System.Storyboarding.Common" StencilVersion="0.1"/>
</Control>
</file>

<file path=customXml/item345.xml><?xml version="1.0" encoding="utf-8"?>
<Control xmlns="http://schemas.microsoft.com/VisualStudio/2011/storyboarding/control">
  <Id Name="System.Storyboarding.Common.Text" Revision="1" Stencil="System.Storyboarding.Common" StencilVersion="0.1"/>
</Control>
</file>

<file path=customXml/item346.xml><?xml version="1.0" encoding="utf-8"?>
<Control xmlns="http://schemas.microsoft.com/VisualStudio/2011/storyboarding/control">
  <Id Name="2d0ec6f4-3d74-4898-a25c-e2cd29156f33" Revision="1" Stencil="System.MyShapes" StencilVersion="1.0"/>
</Control>
</file>

<file path=customXml/item347.xml><?xml version="1.0" encoding="utf-8"?>
<Control xmlns="http://schemas.microsoft.com/VisualStudio/2011/storyboarding/control">
  <Id Name="System.Storyboarding.Common.Text" Revision="1" Stencil="System.Storyboarding.Common" StencilVersion="0.1"/>
</Control>
</file>

<file path=customXml/item348.xml><?xml version="1.0" encoding="utf-8"?>
<Control xmlns="http://schemas.microsoft.com/VisualStudio/2011/storyboarding/control">
  <Id Name="68a6efa7-0759-454d-829d-0dcf3dd35ea4" Revision="1" Stencil="System.MyShapes" StencilVersion="1.0"/>
</Control>
</file>

<file path=customXml/item349.xml><?xml version="1.0" encoding="utf-8"?>
<Control xmlns="http://schemas.microsoft.com/VisualStudio/2011/storyboarding/control">
  <Id Name="System.Storyboarding.Common.Text" Revision="1" Stencil="System.Storyboarding.Common" StencilVersion="0.1"/>
</Control>
</file>

<file path=customXml/item35.xml><?xml version="1.0" encoding="utf-8"?>
<Control xmlns="http://schemas.microsoft.com/VisualStudio/2011/storyboarding/control">
  <Id Name="d5e82da4-47fc-4565-9e00-c6e9eb545c72" Revision="1" Stencil="System.MyShapes" StencilVersion="1.0"/>
</Control>
</file>

<file path=customXml/item350.xml><?xml version="1.0" encoding="utf-8"?>
<Control xmlns="http://schemas.microsoft.com/VisualStudio/2011/storyboarding/control">
  <Id Name="f942614c-ea29-48b0-a0bf-39a188daa13c" Revision="1" Stencil="System.MyShapes" StencilVersion="1.0"/>
</Control>
</file>

<file path=customXml/item351.xml><?xml version="1.0" encoding="utf-8"?>
<Control xmlns="http://schemas.microsoft.com/VisualStudio/2011/storyboarding/control">
  <Id Name="5d1b3dce-16e1-4d33-a649-35b231ab4c99" Revision="1" Stencil="System.MyShapes" StencilVersion="1.0"/>
</Control>
</file>

<file path=customXml/item352.xml><?xml version="1.0" encoding="utf-8"?>
<Control xmlns="http://schemas.microsoft.com/VisualStudio/2011/storyboarding/control">
  <Id Name="System.Storyboarding.Common.Text" Revision="1" Stencil="System.Storyboarding.Common" StencilVersion="0.1"/>
</Control>
</file>

<file path=customXml/item353.xml><?xml version="1.0" encoding="utf-8"?>
<Control xmlns="http://schemas.microsoft.com/VisualStudio/2011/storyboarding/control">
  <Id Name="System.Storyboarding.Common.Text" Revision="1" Stencil="System.Storyboarding.Common" StencilVersion="0.1"/>
</Control>
</file>

<file path=customXml/item354.xml><?xml version="1.0" encoding="utf-8"?>
<Control xmlns="http://schemas.microsoft.com/VisualStudio/2011/storyboarding/control">
  <Id Name="System.Storyboarding.Common.Text" Revision="1" Stencil="System.Storyboarding.Common" StencilVersion="0.1"/>
</Control>
</file>

<file path=customXml/item355.xml><?xml version="1.0" encoding="utf-8"?>
<Control xmlns="http://schemas.microsoft.com/VisualStudio/2011/storyboarding/control">
  <Id Name="System.Storyboarding.Common.Text" Revision="1" Stencil="System.Storyboarding.Common" StencilVersion="0.1"/>
</Control>
</file>

<file path=customXml/item356.xml><?xml version="1.0" encoding="utf-8"?>
<Control xmlns="http://schemas.microsoft.com/VisualStudio/2011/storyboarding/control">
  <Id Name="System.Storyboarding.Common.Text" Revision="1" Stencil="System.Storyboarding.Common" StencilVersion="0.1"/>
</Control>
</file>

<file path=customXml/item357.xml><?xml version="1.0" encoding="utf-8"?>
<Control xmlns="http://schemas.microsoft.com/VisualStudio/2011/storyboarding/control">
  <Id Name="System.Storyboarding.Common.Text" Revision="1" Stencil="System.Storyboarding.Common" StencilVersion="0.1"/>
</Control>
</file>

<file path=customXml/item358.xml><?xml version="1.0" encoding="utf-8"?>
<Control xmlns="http://schemas.microsoft.com/VisualStudio/2011/storyboarding/control">
  <Id Name="System.Storyboarding.Common.Text" Revision="1" Stencil="System.Storyboarding.Common" StencilVersion="0.1"/>
</Control>
</file>

<file path=customXml/item359.xml><?xml version="1.0" encoding="utf-8"?>
<Control xmlns="http://schemas.microsoft.com/VisualStudio/2011/storyboarding/control">
  <Id Name="System.Storyboarding.Common.Text" Revision="1" Stencil="System.Storyboarding.Common" StencilVersion="0.1"/>
</Control>
</file>

<file path=customXml/item36.xml><?xml version="1.0" encoding="utf-8"?>
<Control xmlns="http://schemas.microsoft.com/VisualStudio/2011/storyboarding/control">
  <Id Name="System.Storyboarding.Common.Text" Revision="1" Stencil="System.Storyboarding.Common" StencilVersion="0.1"/>
</Control>
</file>

<file path=customXml/item360.xml><?xml version="1.0" encoding="utf-8"?>
<Control xmlns="http://schemas.microsoft.com/VisualStudio/2011/storyboarding/control">
  <Id Name="System.Storyboarding.Common.Text" Revision="1" Stencil="System.Storyboarding.Common" StencilVersion="0.1"/>
</Control>
</file>

<file path=customXml/item361.xml><?xml version="1.0" encoding="utf-8"?>
<Control xmlns="http://schemas.microsoft.com/VisualStudio/2011/storyboarding/control">
  <Id Name="System.Storyboarding.Common.Text" Revision="1" Stencil="System.Storyboarding.Common" StencilVersion="0.1"/>
</Control>
</file>

<file path=customXml/item362.xml><?xml version="1.0" encoding="utf-8"?>
<Control xmlns="http://schemas.microsoft.com/VisualStudio/2011/storyboarding/control">
  <Id Name="System.Storyboarding.Common.Text" Revision="1" Stencil="System.Storyboarding.Common" StencilVersion="0.1"/>
</Control>
</file>

<file path=customXml/item363.xml><?xml version="1.0" encoding="utf-8"?>
<Control xmlns="http://schemas.microsoft.com/VisualStudio/2011/storyboarding/control">
  <Id Name="System.Storyboarding.Common.Text" Revision="1" Stencil="System.Storyboarding.Common" StencilVersion="0.1"/>
</Control>
</file>

<file path=customXml/item364.xml><?xml version="1.0" encoding="utf-8"?>
<Control xmlns="http://schemas.microsoft.com/VisualStudio/2011/storyboarding/control">
  <Id Name="5d1b3dce-16e1-4d33-a649-35b231ab4c99" Revision="1" Stencil="System.MyShapes" StencilVersion="1.0"/>
</Control>
</file>

<file path=customXml/item365.xml><?xml version="1.0" encoding="utf-8"?>
<Control xmlns="http://schemas.microsoft.com/VisualStudio/2011/storyboarding/control">
  <Id Name="68a6efa7-0759-454d-829d-0dcf3dd35ea4" Revision="1" Stencil="System.MyShapes" StencilVersion="1.0"/>
</Control>
</file>

<file path=customXml/item366.xml><?xml version="1.0" encoding="utf-8"?>
<Control xmlns="http://schemas.microsoft.com/VisualStudio/2011/storyboarding/control">
  <Id Name="System.Storyboarding.Common.Text" Revision="1" Stencil="System.Storyboarding.Common" StencilVersion="0.1"/>
</Control>
</file>

<file path=customXml/item367.xml><?xml version="1.0" encoding="utf-8"?>
<Control xmlns="http://schemas.microsoft.com/VisualStudio/2011/storyboarding/control">
  <Id Name="System.Storyboarding.Common.Text" Revision="1" Stencil="System.Storyboarding.Common" StencilVersion="0.1"/>
</Control>
</file>

<file path=customXml/item368.xml><?xml version="1.0" encoding="utf-8"?>
<Control xmlns="http://schemas.microsoft.com/VisualStudio/2011/storyboarding/control">
  <Id Name="System.Storyboarding.Common.Text" Revision="1" Stencil="System.Storyboarding.Common" StencilVersion="0.1"/>
</Control>
</file>

<file path=customXml/item369.xml><?xml version="1.0" encoding="utf-8"?>
<Control xmlns="http://schemas.microsoft.com/VisualStudio/2011/storyboarding/control">
  <Id Name="System.Storyboarding.Common.Text" Revision="1" Stencil="System.Storyboarding.Common" StencilVersion="0.1"/>
</Control>
</file>

<file path=customXml/item37.xml><?xml version="1.0" encoding="utf-8"?>
<Control xmlns="http://schemas.microsoft.com/VisualStudio/2011/storyboarding/control">
  <Id Name="System.Storyboarding.Common.Text" Revision="1" Stencil="System.Storyboarding.Common" StencilVersion="0.1"/>
</Control>
</file>

<file path=customXml/item370.xml><?xml version="1.0" encoding="utf-8"?>
<Control xmlns="http://schemas.microsoft.com/VisualStudio/2011/storyboarding/control">
  <Id Name="System.Storyboarding.Common.Text" Revision="1" Stencil="System.Storyboarding.Common" StencilVersion="0.1"/>
</Control>
</file>

<file path=customXml/item371.xml><?xml version="1.0" encoding="utf-8"?>
<Control xmlns="http://schemas.microsoft.com/VisualStudio/2011/storyboarding/control">
  <Id Name="System.Storyboarding.Common.Text" Revision="1" Stencil="System.Storyboarding.Common" StencilVersion="0.1"/>
</Control>
</file>

<file path=customXml/item372.xml><?xml version="1.0" encoding="utf-8"?>
<Control xmlns="http://schemas.microsoft.com/VisualStudio/2011/storyboarding/control">
  <Id Name="System.Storyboarding.Common.Text" Revision="1" Stencil="System.Storyboarding.Common" StencilVersion="0.1"/>
</Control>
</file>

<file path=customXml/item373.xml><?xml version="1.0" encoding="utf-8"?>
<Control xmlns="http://schemas.microsoft.com/VisualStudio/2011/storyboarding/control">
  <Id Name="68a6efa7-0759-454d-829d-0dcf3dd35ea4" Revision="1" Stencil="System.MyShapes" StencilVersion="1.0"/>
</Control>
</file>

<file path=customXml/item374.xml><?xml version="1.0" encoding="utf-8"?>
<Control xmlns="http://schemas.microsoft.com/VisualStudio/2011/storyboarding/control">
  <Id Name="System.Storyboarding.Common.Text" Revision="1" Stencil="System.Storyboarding.Common" StencilVersion="0.1"/>
</Control>
</file>

<file path=customXml/item375.xml><?xml version="1.0" encoding="utf-8"?>
<Control xmlns="http://schemas.microsoft.com/VisualStudio/2011/storyboarding/control">
  <Id Name="System.Storyboarding.Common.Text" Revision="1" Stencil="System.Storyboarding.Common" StencilVersion="0.1"/>
</Control>
</file>

<file path=customXml/item376.xml><?xml version="1.0" encoding="utf-8"?>
<Control xmlns="http://schemas.microsoft.com/VisualStudio/2011/storyboarding/control">
  <Id Name="126ea32c-c6f2-4e50-82f4-2b9687deaa14" Revision="1" Stencil="System.MyShapes" StencilVersion="1.0"/>
</Control>
</file>

<file path=customXml/item377.xml><?xml version="1.0" encoding="utf-8"?>
<Control xmlns="http://schemas.microsoft.com/VisualStudio/2011/storyboarding/control">
  <Id Name="System.Storyboarding.Common.Text" Revision="1" Stencil="System.Storyboarding.Common" StencilVersion="0.1"/>
</Control>
</file>

<file path=customXml/item378.xml><?xml version="1.0" encoding="utf-8"?>
<Control xmlns="http://schemas.microsoft.com/VisualStudio/2011/storyboarding/control">
  <Id Name="System.Storyboarding.Common.Text" Revision="1" Stencil="System.Storyboarding.Common" StencilVersion="0.1"/>
</Control>
</file>

<file path=customXml/item379.xml><?xml version="1.0" encoding="utf-8"?>
<Control xmlns="http://schemas.microsoft.com/VisualStudio/2011/storyboarding/control">
  <Id Name="System.Storyboarding.Common.Text" Revision="1" Stencil="System.Storyboarding.Common" StencilVersion="0.1"/>
</Control>
</file>

<file path=customXml/item38.xml><?xml version="1.0" encoding="utf-8"?>
<Control xmlns="http://schemas.microsoft.com/VisualStudio/2011/storyboarding/control">
  <Id Name="System.Storyboarding.Common.Text" Revision="1" Stencil="System.Storyboarding.Common" StencilVersion="0.1"/>
</Control>
</file>

<file path=customXml/item380.xml><?xml version="1.0" encoding="utf-8"?>
<Control xmlns="http://schemas.microsoft.com/VisualStudio/2011/storyboarding/control">
  <Id Name="System.Storyboarding.Common.Text" Revision="1" Stencil="System.Storyboarding.Common" StencilVersion="0.1"/>
</Control>
</file>

<file path=customXml/item381.xml><?xml version="1.0" encoding="utf-8"?>
<Control xmlns="http://schemas.microsoft.com/VisualStudio/2011/storyboarding/control">
  <Id Name="System.Storyboarding.Common.Text" Revision="1" Stencil="System.Storyboarding.Common" StencilVersion="0.1"/>
</Control>
</file>

<file path=customXml/item382.xml><?xml version="1.0" encoding="utf-8"?>
<Control xmlns="http://schemas.microsoft.com/VisualStudio/2011/storyboarding/control">
  <Id Name="System.Storyboarding.Common.Text" Revision="1" Stencil="System.Storyboarding.Common" StencilVersion="0.1"/>
</Control>
</file>

<file path=customXml/item383.xml><?xml version="1.0" encoding="utf-8"?>
<Control xmlns="http://schemas.microsoft.com/VisualStudio/2011/storyboarding/control">
  <Id Name="System.Storyboarding.Common.Text" Revision="1" Stencil="System.Storyboarding.Common" StencilVersion="0.1"/>
</Control>
</file>

<file path=customXml/item384.xml><?xml version="1.0" encoding="utf-8"?>
<Control xmlns="http://schemas.microsoft.com/VisualStudio/2011/storyboarding/control">
  <Id Name="System.Storyboarding.Common.Text" Revision="1" Stencil="System.Storyboarding.Common" StencilVersion="0.1"/>
</Control>
</file>

<file path=customXml/item385.xml><?xml version="1.0" encoding="utf-8"?>
<Control xmlns="http://schemas.microsoft.com/VisualStudio/2011/storyboarding/control">
  <Id Name="System.Storyboarding.Common.Text" Revision="1" Stencil="System.Storyboarding.Common" StencilVersion="0.1"/>
</Control>
</file>

<file path=customXml/item386.xml><?xml version="1.0" encoding="utf-8"?>
<Control xmlns="http://schemas.microsoft.com/VisualStudio/2011/storyboarding/control">
  <Id Name="System.Storyboarding.Common.Text" Revision="1" Stencil="System.Storyboarding.Common" StencilVersion="0.1"/>
</Control>
</file>

<file path=customXml/item387.xml><?xml version="1.0" encoding="utf-8"?>
<Control xmlns="http://schemas.microsoft.com/VisualStudio/2011/storyboarding/control">
  <Id Name="System.Storyboarding.Common.Text" Revision="1" Stencil="System.Storyboarding.Common" StencilVersion="0.1"/>
</Control>
</file>

<file path=customXml/item388.xml><?xml version="1.0" encoding="utf-8"?>
<Control xmlns="http://schemas.microsoft.com/VisualStudio/2011/storyboarding/control">
  <Id Name="System.Storyboarding.Common.Text" Revision="1" Stencil="System.Storyboarding.Common" StencilVersion="0.1"/>
</Control>
</file>

<file path=customXml/item389.xml><?xml version="1.0" encoding="utf-8"?>
<Control xmlns="http://schemas.microsoft.com/VisualStudio/2011/storyboarding/control">
  <Id Name="2d0ec6f4-3d74-4898-a25c-e2cd29156f33" Revision="1" Stencil="System.MyShapes" StencilVersion="1.0"/>
</Control>
</file>

<file path=customXml/item39.xml><?xml version="1.0" encoding="utf-8"?>
<Control xmlns="http://schemas.microsoft.com/VisualStudio/2011/storyboarding/control">
  <Id Name="System.Storyboarding.Common.Text" Revision="1" Stencil="System.Storyboarding.Common" StencilVersion="0.1"/>
</Control>
</file>

<file path=customXml/item390.xml><?xml version="1.0" encoding="utf-8"?>
<Control xmlns="http://schemas.microsoft.com/VisualStudio/2011/storyboarding/control">
  <Id Name="System.Storyboarding.Common.Text" Revision="1" Stencil="System.Storyboarding.Common" StencilVersion="0.1"/>
</Control>
</file>

<file path=customXml/item391.xml><?xml version="1.0" encoding="utf-8"?>
<Control xmlns="http://schemas.microsoft.com/VisualStudio/2011/storyboarding/control">
  <Id Name="System.Storyboarding.Common.Text" Revision="1" Stencil="System.Storyboarding.Common" StencilVersion="0.1"/>
</Control>
</file>

<file path=customXml/item392.xml><?xml version="1.0" encoding="utf-8"?>
<Control xmlns="http://schemas.microsoft.com/VisualStudio/2011/storyboarding/control">
  <Id Name="System.Storyboarding.Common.Text" Revision="1" Stencil="System.Storyboarding.Common" StencilVersion="0.1"/>
</Control>
</file>

<file path=customXml/item393.xml><?xml version="1.0" encoding="utf-8"?>
<Control xmlns="http://schemas.microsoft.com/VisualStudio/2011/storyboarding/control">
  <Id Name="System.Storyboarding.Common.Text" Revision="1" Stencil="System.Storyboarding.Common" StencilVersion="0.1"/>
</Control>
</file>

<file path=customXml/item394.xml><?xml version="1.0" encoding="utf-8"?>
<Control xmlns="http://schemas.microsoft.com/VisualStudio/2011/storyboarding/control">
  <Id Name="System.Storyboarding.Common.Text" Revision="1" Stencil="System.Storyboarding.Common" StencilVersion="0.1"/>
</Control>
</file>

<file path=customXml/item395.xml><?xml version="1.0" encoding="utf-8"?>
<Control xmlns="http://schemas.microsoft.com/VisualStudio/2011/storyboarding/control">
  <Id Name="68a6efa7-0759-454d-829d-0dcf3dd35ea4" Revision="1" Stencil="System.MyShapes" StencilVersion="1.0"/>
</Control>
</file>

<file path=customXml/item396.xml><?xml version="1.0" encoding="utf-8"?>
<Control xmlns="http://schemas.microsoft.com/VisualStudio/2011/storyboarding/control">
  <Id Name="System.Storyboarding.Common.Text" Revision="1" Stencil="System.Storyboarding.Common" StencilVersion="0.1"/>
</Control>
</file>

<file path=customXml/item397.xml><?xml version="1.0" encoding="utf-8"?>
<Control xmlns="http://schemas.microsoft.com/VisualStudio/2011/storyboarding/control">
  <Id Name="System.Storyboarding.Common.Text" Revision="1" Stencil="System.Storyboarding.Common" StencilVersion="0.1"/>
</Control>
</file>

<file path=customXml/item398.xml><?xml version="1.0" encoding="utf-8"?>
<Control xmlns="http://schemas.microsoft.com/VisualStudio/2011/storyboarding/control">
  <Id Name="System.Storyboarding.Common.Text" Revision="1" Stencil="System.Storyboarding.Common" StencilVersion="0.1"/>
</Control>
</file>

<file path=customXml/item399.xml><?xml version="1.0" encoding="utf-8"?>
<Control xmlns="http://schemas.microsoft.com/VisualStudio/2011/storyboarding/control">
  <Id Name="2d0ec6f4-3d74-4898-a25c-e2cd29156f33" Revision="1" Stencil="System.MyShapes" StencilVersion="1.0"/>
</Control>
</file>

<file path=customXml/item4.xml><?xml version="1.0" encoding="utf-8"?>
<Control xmlns="http://schemas.microsoft.com/VisualStudio/2011/storyboarding/control">
  <Id Name="System.Storyboarding.Common.Text" Revision="1" Stencil="System.Storyboarding.Common" StencilVersion="0.1"/>
</Control>
</file>

<file path=customXml/item40.xml><?xml version="1.0" encoding="utf-8"?>
<Control xmlns="http://schemas.microsoft.com/VisualStudio/2011/storyboarding/control">
  <Id Name="System.Storyboarding.Common.Text" Revision="1" Stencil="System.Storyboarding.Common" StencilVersion="0.1"/>
</Control>
</file>

<file path=customXml/item400.xml><?xml version="1.0" encoding="utf-8"?>
<Control xmlns="http://schemas.microsoft.com/VisualStudio/2011/storyboarding/control">
  <Id Name="68a6efa7-0759-454d-829d-0dcf3dd35ea4" Revision="1" Stencil="System.MyShapes" StencilVersion="1.0"/>
</Control>
</file>

<file path=customXml/item401.xml><?xml version="1.0" encoding="utf-8"?>
<Control xmlns="http://schemas.microsoft.com/VisualStudio/2011/storyboarding/control">
  <Id Name="3ee1eca6-89c0-43ce-ba58-ed47ec4ec8bf" Revision="1" Stencil="System.MyShapes" StencilVersion="1.0"/>
</Control>
</file>

<file path=customXml/item402.xml><?xml version="1.0" encoding="utf-8"?>
<Control xmlns="http://schemas.microsoft.com/VisualStudio/2011/storyboarding/control">
  <Id Name="2d0ec6f4-3d74-4898-a25c-e2cd29156f33" Revision="1" Stencil="System.MyShapes" StencilVersion="1.0"/>
</Control>
</file>

<file path=customXml/item403.xml><?xml version="1.0" encoding="utf-8"?>
<Control xmlns="http://schemas.microsoft.com/VisualStudio/2011/storyboarding/control">
  <Id Name="126ea32c-c6f2-4e50-82f4-2b9687deaa14" Revision="1" Stencil="System.MyShapes" StencilVersion="1.0"/>
</Control>
</file>

<file path=customXml/item404.xml><?xml version="1.0" encoding="utf-8"?>
<Control xmlns="http://schemas.microsoft.com/VisualStudio/2011/storyboarding/control">
  <Id Name="68a6efa7-0759-454d-829d-0dcf3dd35ea4" Revision="1" Stencil="System.MyShapes" StencilVersion="1.0"/>
</Control>
</file>

<file path=customXml/item405.xml><?xml version="1.0" encoding="utf-8"?>
<Control xmlns="http://schemas.microsoft.com/VisualStudio/2011/storyboarding/control">
  <Id Name="System.Storyboarding.Common.Text" Revision="1" Stencil="System.Storyboarding.Common" StencilVersion="0.1"/>
</Control>
</file>

<file path=customXml/item406.xml><?xml version="1.0" encoding="utf-8"?>
<Control xmlns="http://schemas.microsoft.com/VisualStudio/2011/storyboarding/control">
  <Id Name="System.Storyboarding.Common.Text" Revision="1" Stencil="System.Storyboarding.Common" StencilVersion="0.1"/>
</Control>
</file>

<file path=customXml/item407.xml><?xml version="1.0" encoding="utf-8"?>
<Control xmlns="http://schemas.microsoft.com/VisualStudio/2011/storyboarding/control">
  <Id Name="System.Storyboarding.Common.Text" Revision="1" Stencil="System.Storyboarding.Common" StencilVersion="0.1"/>
</Control>
</file>

<file path=customXml/item408.xml><?xml version="1.0" encoding="utf-8"?>
<Control xmlns="http://schemas.microsoft.com/VisualStudio/2011/storyboarding/control">
  <Id Name="System.Storyboarding.Common.Text" Revision="1" Stencil="System.Storyboarding.Common" StencilVersion="0.1"/>
</Control>
</file>

<file path=customXml/item409.xml><?xml version="1.0" encoding="utf-8"?>
<Control xmlns="http://schemas.microsoft.com/VisualStudio/2011/storyboarding/control">
  <Id Name="System.Storyboarding.Common.Text" Revision="1" Stencil="System.Storyboarding.Common" StencilVersion="0.1"/>
</Control>
</file>

<file path=customXml/item41.xml><?xml version="1.0" encoding="utf-8"?>
<Control xmlns="http://schemas.microsoft.com/VisualStudio/2011/storyboarding/control">
  <Id Name="System.Storyboarding.Common.Text" Revision="1" Stencil="System.Storyboarding.Common" StencilVersion="0.1"/>
</Control>
</file>

<file path=customXml/item410.xml><?xml version="1.0" encoding="utf-8"?>
<Control xmlns="http://schemas.microsoft.com/VisualStudio/2011/storyboarding/control">
  <Id Name="68a6efa7-0759-454d-829d-0dcf3dd35ea4" Revision="1" Stencil="System.MyShapes" StencilVersion="1.0"/>
</Control>
</file>

<file path=customXml/item411.xml><?xml version="1.0" encoding="utf-8"?>
<Control xmlns="http://schemas.microsoft.com/VisualStudio/2011/storyboarding/control">
  <Id Name="System.Storyboarding.Common.Text" Revision="1" Stencil="System.Storyboarding.Common" StencilVersion="0.1"/>
</Control>
</file>

<file path=customXml/item412.xml><?xml version="1.0" encoding="utf-8"?>
<Control xmlns="http://schemas.microsoft.com/VisualStudio/2011/storyboarding/control">
  <Id Name="System.Storyboarding.Common.Text" Revision="1" Stencil="System.Storyboarding.Common" StencilVersion="0.1"/>
</Control>
</file>

<file path=customXml/item413.xml><?xml version="1.0" encoding="utf-8"?>
<Control xmlns="http://schemas.microsoft.com/VisualStudio/2011/storyboarding/control">
  <Id Name="System.Storyboarding.Common.Text" Revision="1" Stencil="System.Storyboarding.Common" StencilVersion="0.1"/>
</Control>
</file>

<file path=customXml/item414.xml><?xml version="1.0" encoding="utf-8"?>
<Control xmlns="http://schemas.microsoft.com/VisualStudio/2011/storyboarding/control">
  <Id Name="System.Storyboarding.Common.Text" Revision="1" Stencil="System.Storyboarding.Common" StencilVersion="0.1"/>
</Control>
</file>

<file path=customXml/item415.xml><?xml version="1.0" encoding="utf-8"?>
<Control xmlns="http://schemas.microsoft.com/VisualStudio/2011/storyboarding/control">
  <Id Name="System.Storyboarding.Common.Text" Revision="1" Stencil="System.Storyboarding.Common" StencilVersion="0.1"/>
</Control>
</file>

<file path=customXml/item416.xml><?xml version="1.0" encoding="utf-8"?>
<Control xmlns="http://schemas.microsoft.com/VisualStudio/2011/storyboarding/control">
  <Id Name="System.Storyboarding.Common.Text" Revision="1" Stencil="System.Storyboarding.Common" StencilVersion="0.1"/>
</Control>
</file>

<file path=customXml/item417.xml><?xml version="1.0" encoding="utf-8"?>
<Control xmlns="http://schemas.microsoft.com/VisualStudio/2011/storyboarding/control">
  <Id Name="System.Storyboarding.Common.Text" Revision="1" Stencil="System.Storyboarding.Common" StencilVersion="0.1"/>
</Control>
</file>

<file path=customXml/item418.xml><?xml version="1.0" encoding="utf-8"?>
<Control xmlns="http://schemas.microsoft.com/VisualStudio/2011/storyboarding/control">
  <Id Name="System.Storyboarding.Common.Text" Revision="1" Stencil="System.Storyboarding.Common" StencilVersion="0.1"/>
</Control>
</file>

<file path=customXml/item419.xml><?xml version="1.0" encoding="utf-8"?>
<Control xmlns="http://schemas.microsoft.com/VisualStudio/2011/storyboarding/control">
  <Id Name="System.Storyboarding.Common.Text" Revision="1" Stencil="System.Storyboarding.Common" StencilVersion="0.1"/>
</Control>
</file>

<file path=customXml/item42.xml><?xml version="1.0" encoding="utf-8"?>
<Control xmlns="http://schemas.microsoft.com/VisualStudio/2011/storyboarding/control">
  <Id Name="System.Storyboarding.Common.Text" Revision="1" Stencil="System.Storyboarding.Common" StencilVersion="0.1"/>
</Control>
</file>

<file path=customXml/item420.xml><?xml version="1.0" encoding="utf-8"?>
<Control xmlns="http://schemas.microsoft.com/VisualStudio/2011/storyboarding/control">
  <Id Name="System.Storyboarding.Common.Text" Revision="1" Stencil="System.Storyboarding.Common" StencilVersion="0.1"/>
</Control>
</file>

<file path=customXml/item421.xml><?xml version="1.0" encoding="utf-8"?>
<Control xmlns="http://schemas.microsoft.com/VisualStudio/2011/storyboarding/control">
  <Id Name="2d0ec6f4-3d74-4898-a25c-e2cd29156f33" Revision="1" Stencil="System.MyShapes" StencilVersion="1.0"/>
</Control>
</file>

<file path=customXml/item422.xml><?xml version="1.0" encoding="utf-8"?>
<Control xmlns="http://schemas.microsoft.com/VisualStudio/2011/storyboarding/control">
  <Id Name="System.Storyboarding.Common.Text" Revision="1" Stencil="System.Storyboarding.Common" StencilVersion="0.1"/>
</Control>
</file>

<file path=customXml/item423.xml><?xml version="1.0" encoding="utf-8"?>
<Control xmlns="http://schemas.microsoft.com/VisualStudio/2011/storyboarding/control">
  <Id Name="System.Storyboarding.Common.Text" Revision="1" Stencil="System.Storyboarding.Common" StencilVersion="0.1"/>
</Control>
</file>

<file path=customXml/item424.xml><?xml version="1.0" encoding="utf-8"?>
<Control xmlns="http://schemas.microsoft.com/VisualStudio/2011/storyboarding/control">
  <Id Name="System.Storyboarding.Common.Text" Revision="1" Stencil="System.Storyboarding.Common" StencilVersion="0.1"/>
</Control>
</file>

<file path=customXml/item425.xml><?xml version="1.0" encoding="utf-8"?>
<Control xmlns="http://schemas.microsoft.com/VisualStudio/2011/storyboarding/control">
  <Id Name="System.Storyboarding.Common.Text" Revision="1" Stencil="System.Storyboarding.Common" StencilVersion="0.1"/>
</Control>
</file>

<file path=customXml/item426.xml><?xml version="1.0" encoding="utf-8"?>
<Control xmlns="http://schemas.microsoft.com/VisualStudio/2011/storyboarding/control">
  <Id Name="System.Storyboarding.Common.Text" Revision="1" Stencil="System.Storyboarding.Common" StencilVersion="0.1"/>
</Control>
</file>

<file path=customXml/item427.xml><?xml version="1.0" encoding="utf-8"?>
<Control xmlns="http://schemas.microsoft.com/VisualStudio/2011/storyboarding/control">
  <Id Name="System.Storyboarding.Common.Text" Revision="1" Stencil="System.Storyboarding.Common" StencilVersion="0.1"/>
</Control>
</file>

<file path=customXml/item428.xml><?xml version="1.0" encoding="utf-8"?>
<Control xmlns="http://schemas.microsoft.com/VisualStudio/2011/storyboarding/control">
  <Id Name="System.Storyboarding.Common.Text" Revision="1" Stencil="System.Storyboarding.Common" StencilVersion="0.1"/>
</Control>
</file>

<file path=customXml/item429.xml><?xml version="1.0" encoding="utf-8"?>
<Control xmlns="http://schemas.microsoft.com/VisualStudio/2011/storyboarding/control">
  <Id Name="System.Storyboarding.Common.Text" Revision="1" Stencil="System.Storyboarding.Common" StencilVersion="0.1"/>
</Control>
</file>

<file path=customXml/item43.xml><?xml version="1.0" encoding="utf-8"?>
<Control xmlns="http://schemas.microsoft.com/VisualStudio/2011/storyboarding/control">
  <Id Name="System.Storyboarding.Common.Text" Revision="1" Stencil="System.Storyboarding.Common" StencilVersion="0.1"/>
</Control>
</file>

<file path=customXml/item430.xml><?xml version="1.0" encoding="utf-8"?>
<Control xmlns="http://schemas.microsoft.com/VisualStudio/2011/storyboarding/control">
  <Id Name="System.Storyboarding.Common.Text" Revision="1" Stencil="System.Storyboarding.Common" StencilVersion="0.1"/>
</Control>
</file>

<file path=customXml/item431.xml><?xml version="1.0" encoding="utf-8"?>
<Control xmlns="http://schemas.microsoft.com/VisualStudio/2011/storyboarding/control">
  <Id Name="System.Storyboarding.Common.Text" Revision="1" Stencil="System.Storyboarding.Common" StencilVersion="0.1"/>
</Control>
</file>

<file path=customXml/item432.xml><?xml version="1.0" encoding="utf-8"?>
<Control xmlns="http://schemas.microsoft.com/VisualStudio/2011/storyboarding/control">
  <Id Name="System.Storyboarding.Common.Text" Revision="1" Stencil="System.Storyboarding.Common" StencilVersion="0.1"/>
</Control>
</file>

<file path=customXml/item433.xml><?xml version="1.0" encoding="utf-8"?>
<Control xmlns="http://schemas.microsoft.com/VisualStudio/2011/storyboarding/control">
  <Id Name="System.Storyboarding.Common.Text" Revision="1" Stencil="System.Storyboarding.Common" StencilVersion="0.1"/>
</Control>
</file>

<file path=customXml/item434.xml><?xml version="1.0" encoding="utf-8"?>
<Control xmlns="http://schemas.microsoft.com/VisualStudio/2011/storyboarding/control">
  <Id Name="System.Storyboarding.Common.Text" Revision="1" Stencil="System.Storyboarding.Common" StencilVersion="0.1"/>
</Control>
</file>

<file path=customXml/item435.xml><?xml version="1.0" encoding="utf-8"?>
<Control xmlns="http://schemas.microsoft.com/VisualStudio/2011/storyboarding/control">
  <Id Name="2d0ec6f4-3d74-4898-a25c-e2cd29156f33" Revision="1" Stencil="System.MyShapes" StencilVersion="1.0"/>
</Control>
</file>

<file path=customXml/item436.xml><?xml version="1.0" encoding="utf-8"?>
<Control xmlns="http://schemas.microsoft.com/VisualStudio/2011/storyboarding/control">
  <Id Name="System.Storyboarding.Common.Text" Revision="1" Stencil="System.Storyboarding.Common" StencilVersion="0.1"/>
</Control>
</file>

<file path=customXml/item437.xml><?xml version="1.0" encoding="utf-8"?>
<Control xmlns="http://schemas.microsoft.com/VisualStudio/2011/storyboarding/control">
  <Id Name="System.Storyboarding.Common.Text" Revision="1" Stencil="System.Storyboarding.Common" StencilVersion="0.1"/>
</Control>
</file>

<file path=customXml/item438.xml><?xml version="1.0" encoding="utf-8"?>
<Control xmlns="http://schemas.microsoft.com/VisualStudio/2011/storyboarding/control">
  <Id Name="System.Storyboarding.Common.Text" Revision="1" Stencil="System.Storyboarding.Common" StencilVersion="0.1"/>
</Control>
</file>

<file path=customXml/item439.xml><?xml version="1.0" encoding="utf-8"?>
<Control xmlns="http://schemas.microsoft.com/VisualStudio/2011/storyboarding/control">
  <Id Name="System.Storyboarding.Common.Text" Revision="1" Stencil="System.Storyboarding.Common" StencilVersion="0.1"/>
</Control>
</file>

<file path=customXml/item44.xml><?xml version="1.0" encoding="utf-8"?>
<Control xmlns="http://schemas.microsoft.com/VisualStudio/2011/storyboarding/control">
  <Id Name="System.Storyboarding.Common.Text" Revision="1" Stencil="System.Storyboarding.Common" StencilVersion="0.1"/>
</Control>
</file>

<file path=customXml/item440.xml><?xml version="1.0" encoding="utf-8"?>
<Control xmlns="http://schemas.microsoft.com/VisualStudio/2011/storyboarding/control">
  <Id Name="System.Storyboarding.Common.Text" Revision="1" Stencil="System.Storyboarding.Common" StencilVersion="0.1"/>
</Control>
</file>

<file path=customXml/item441.xml><?xml version="1.0" encoding="utf-8"?>
<Control xmlns="http://schemas.microsoft.com/VisualStudio/2011/storyboarding/control">
  <Id Name="System.Storyboarding.Common.Text" Revision="1" Stencil="System.Storyboarding.Common" StencilVersion="0.1"/>
</Control>
</file>

<file path=customXml/item442.xml><?xml version="1.0" encoding="utf-8"?>
<Control xmlns="http://schemas.microsoft.com/VisualStudio/2011/storyboarding/control">
  <Id Name="System.Storyboarding.Common.Text" Revision="1" Stencil="System.Storyboarding.Common" StencilVersion="0.1"/>
</Control>
</file>

<file path=customXml/item443.xml><?xml version="1.0" encoding="utf-8"?>
<Control xmlns="http://schemas.microsoft.com/VisualStudio/2011/storyboarding/control">
  <Id Name="System.Storyboarding.Common.Text" Revision="1" Stencil="System.Storyboarding.Common" StencilVersion="0.1"/>
</Control>
</file>

<file path=customXml/item444.xml><?xml version="1.0" encoding="utf-8"?>
<Control xmlns="http://schemas.microsoft.com/VisualStudio/2011/storyboarding/control">
  <Id Name="f942614c-ea29-48b0-a0bf-39a188daa13c" Revision="1" Stencil="System.MyShapes" StencilVersion="1.0"/>
</Control>
</file>

<file path=customXml/item445.xml><?xml version="1.0" encoding="utf-8"?>
<Control xmlns="http://schemas.microsoft.com/VisualStudio/2011/storyboarding/control">
  <Id Name="System.Storyboarding.Common.Text" Revision="1" Stencil="System.Storyboarding.Common" StencilVersion="0.1"/>
</Control>
</file>

<file path=customXml/item446.xml><?xml version="1.0" encoding="utf-8"?>
<Control xmlns="http://schemas.microsoft.com/VisualStudio/2011/storyboarding/control">
  <Id Name="System.Storyboarding.Common.Text" Revision="1" Stencil="System.Storyboarding.Common" StencilVersion="0.1"/>
</Control>
</file>

<file path=customXml/item447.xml><?xml version="1.0" encoding="utf-8"?>
<Control xmlns="http://schemas.microsoft.com/VisualStudio/2011/storyboarding/control">
  <Id Name="System.Storyboarding.Common.Text" Revision="1" Stencil="System.Storyboarding.Common" StencilVersion="0.1"/>
</Control>
</file>

<file path=customXml/item448.xml><?xml version="1.0" encoding="utf-8"?>
<Control xmlns="http://schemas.microsoft.com/VisualStudio/2011/storyboarding/control">
  <Id Name="System.Storyboarding.Common.Text" Revision="1" Stencil="System.Storyboarding.Common" StencilVersion="0.1"/>
</Control>
</file>

<file path=customXml/item449.xml><?xml version="1.0" encoding="utf-8"?>
<Control xmlns="http://schemas.microsoft.com/VisualStudio/2011/storyboarding/control">
  <Id Name="System.Storyboarding.Common.Text" Revision="1" Stencil="System.Storyboarding.Common" StencilVersion="0.1"/>
</Control>
</file>

<file path=customXml/item45.xml><?xml version="1.0" encoding="utf-8"?>
<Control xmlns="http://schemas.microsoft.com/VisualStudio/2011/storyboarding/control">
  <Id Name="2d0ec6f4-3d74-4898-a25c-e2cd29156f33" Revision="1" Stencil="System.MyShapes" StencilVersion="1.0"/>
</Control>
</file>

<file path=customXml/item450.xml><?xml version="1.0" encoding="utf-8"?>
<Control xmlns="http://schemas.microsoft.com/VisualStudio/2011/storyboarding/control">
  <Id Name="68a6efa7-0759-454d-829d-0dcf3dd35ea4" Revision="1" Stencil="System.MyShapes" StencilVersion="1.0"/>
</Control>
</file>

<file path=customXml/item451.xml><?xml version="1.0" encoding="utf-8"?>
<Control xmlns="http://schemas.microsoft.com/VisualStudio/2011/storyboarding/control">
  <Id Name="126ea32c-c6f2-4e50-82f4-2b9687deaa14" Revision="1" Stencil="System.MyShapes" StencilVersion="1.0"/>
</Control>
</file>

<file path=customXml/item452.xml><?xml version="1.0" encoding="utf-8"?>
<Control xmlns="http://schemas.microsoft.com/VisualStudio/2011/storyboarding/control">
  <Id Name="System.Storyboarding.Common.Text" Revision="1" Stencil="System.Storyboarding.Common" StencilVersion="0.1"/>
</Control>
</file>

<file path=customXml/item453.xml><?xml version="1.0" encoding="utf-8"?>
<Control xmlns="http://schemas.microsoft.com/VisualStudio/2011/storyboarding/control">
  <Id Name="System.Storyboarding.Common.Text" Revision="1" Stencil="System.Storyboarding.Common" StencilVersion="0.1"/>
</Control>
</file>

<file path=customXml/item454.xml><?xml version="1.0" encoding="utf-8"?>
<Control xmlns="http://schemas.microsoft.com/VisualStudio/2011/storyboarding/control">
  <Id Name="System.Storyboarding.Common.Text" Revision="1" Stencil="System.Storyboarding.Common" StencilVersion="0.1"/>
</Control>
</file>

<file path=customXml/item455.xml><?xml version="1.0" encoding="utf-8"?>
<Control xmlns="http://schemas.microsoft.com/VisualStudio/2011/storyboarding/control">
  <Id Name="System.Storyboarding.Common.Text" Revision="1" Stencil="System.Storyboarding.Common" StencilVersion="0.1"/>
</Control>
</file>

<file path=customXml/item456.xml><?xml version="1.0" encoding="utf-8"?>
<Control xmlns="http://schemas.microsoft.com/VisualStudio/2011/storyboarding/control">
  <Id Name="68a6efa7-0759-454d-829d-0dcf3dd35ea4" Revision="1" Stencil="System.MyShapes" StencilVersion="1.0"/>
</Control>
</file>

<file path=customXml/item457.xml><?xml version="1.0" encoding="utf-8"?>
<Control xmlns="http://schemas.microsoft.com/VisualStudio/2011/storyboarding/control">
  <Id Name="2d0ec6f4-3d74-4898-a25c-e2cd29156f33" Revision="1" Stencil="System.MyShapes" StencilVersion="1.0"/>
</Control>
</file>

<file path=customXml/item458.xml><?xml version="1.0" encoding="utf-8"?>
<Control xmlns="http://schemas.microsoft.com/VisualStudio/2011/storyboarding/control">
  <Id Name="System.Storyboarding.Common.Text" Revision="1" Stencil="System.Storyboarding.Common" StencilVersion="0.1"/>
</Control>
</file>

<file path=customXml/item459.xml><?xml version="1.0" encoding="utf-8"?>
<Control xmlns="http://schemas.microsoft.com/VisualStudio/2011/storyboarding/control">
  <Id Name="System.Storyboarding.Common.Text" Revision="1" Stencil="System.Storyboarding.Common" StencilVersion="0.1"/>
</Control>
</file>

<file path=customXml/item46.xml><?xml version="1.0" encoding="utf-8"?>
<Control xmlns="http://schemas.microsoft.com/VisualStudio/2011/storyboarding/control">
  <Id Name="System.Storyboarding.Common.Text" Revision="1" Stencil="System.Storyboarding.Common" StencilVersion="0.1"/>
</Control>
</file>

<file path=customXml/item460.xml><?xml version="1.0" encoding="utf-8"?>
<Control xmlns="http://schemas.microsoft.com/VisualStudio/2011/storyboarding/control">
  <Id Name="3982616a-27fa-40bd-bad5-0141cab90ed9" Revision="1" Stencil="System.MyShapes" StencilVersion="1.0"/>
</Control>
</file>

<file path=customXml/item461.xml><?xml version="1.0" encoding="utf-8"?>
<Control xmlns="http://schemas.microsoft.com/VisualStudio/2011/storyboarding/control">
  <Id Name="System.Storyboarding.Common.Text" Revision="1" Stencil="System.Storyboarding.Common" StencilVersion="0.1"/>
</Control>
</file>

<file path=customXml/item462.xml><?xml version="1.0" encoding="utf-8"?>
<Control xmlns="http://schemas.microsoft.com/VisualStudio/2011/storyboarding/control">
  <Id Name="System.Storyboarding.Common.Text" Revision="1" Stencil="System.Storyboarding.Common" StencilVersion="0.1"/>
</Control>
</file>

<file path=customXml/item463.xml><?xml version="1.0" encoding="utf-8"?>
<Control xmlns="http://schemas.microsoft.com/VisualStudio/2011/storyboarding/control">
  <Id Name="System.Storyboarding.Common.Text" Revision="1" Stencil="System.Storyboarding.Common" StencilVersion="0.1"/>
</Control>
</file>

<file path=customXml/item464.xml><?xml version="1.0" encoding="utf-8"?>
<Control xmlns="http://schemas.microsoft.com/VisualStudio/2011/storyboarding/control">
  <Id Name="System.Storyboarding.Common.Text" Revision="1" Stencil="System.Storyboarding.Common" StencilVersion="0.1"/>
</Control>
</file>

<file path=customXml/item465.xml><?xml version="1.0" encoding="utf-8"?>
<Control xmlns="http://schemas.microsoft.com/VisualStudio/2011/storyboarding/control">
  <Id Name="68a6efa7-0759-454d-829d-0dcf3dd35ea4" Revision="1" Stencil="System.MyShapes" StencilVersion="1.0"/>
</Control>
</file>

<file path=customXml/item466.xml><?xml version="1.0" encoding="utf-8"?>
<Control xmlns="http://schemas.microsoft.com/VisualStudio/2011/storyboarding/control">
  <Id Name="System.Storyboarding.Common.Text" Revision="1" Stencil="System.Storyboarding.Common" StencilVersion="0.1"/>
</Control>
</file>

<file path=customXml/item467.xml><?xml version="1.0" encoding="utf-8"?>
<Control xmlns="http://schemas.microsoft.com/VisualStudio/2011/storyboarding/control">
  <Id Name="System.Storyboarding.Common.Text" Revision="1" Stencil="System.Storyboarding.Common" StencilVersion="0.1"/>
</Control>
</file>

<file path=customXml/item468.xml><?xml version="1.0" encoding="utf-8"?>
<Control xmlns="http://schemas.microsoft.com/VisualStudio/2011/storyboarding/control">
  <Id Name="System.Storyboarding.Common.Text" Revision="1" Stencil="System.Storyboarding.Common" StencilVersion="0.1"/>
</Control>
</file>

<file path=customXml/item469.xml><?xml version="1.0" encoding="utf-8"?>
<Control xmlns="http://schemas.microsoft.com/VisualStudio/2011/storyboarding/control">
  <Id Name="68a6efa7-0759-454d-829d-0dcf3dd35ea4" Revision="1" Stencil="System.MyShapes" StencilVersion="1.0"/>
</Control>
</file>

<file path=customXml/item47.xml><?xml version="1.0" encoding="utf-8"?>
<Control xmlns="http://schemas.microsoft.com/VisualStudio/2011/storyboarding/control">
  <Id Name="68a6efa7-0759-454d-829d-0dcf3dd35ea4" Revision="1" Stencil="System.MyShapes" StencilVersion="1.0"/>
</Control>
</file>

<file path=customXml/item470.xml><?xml version="1.0" encoding="utf-8"?>
<Control xmlns="http://schemas.microsoft.com/VisualStudio/2011/storyboarding/control">
  <Id Name="System.Storyboarding.Common.Text" Revision="1" Stencil="System.Storyboarding.Common" StencilVersion="0.1"/>
</Control>
</file>

<file path=customXml/item471.xml><?xml version="1.0" encoding="utf-8"?>
<Control xmlns="http://schemas.microsoft.com/VisualStudio/2011/storyboarding/control">
  <Id Name="System.Storyboarding.Common.Text" Revision="1" Stencil="System.Storyboarding.Common" StencilVersion="0.1"/>
</Control>
</file>

<file path=customXml/item472.xml><?xml version="1.0" encoding="utf-8"?>
<Control xmlns="http://schemas.microsoft.com/VisualStudio/2011/storyboarding/control">
  <Id Name="System.Storyboarding.Common.Text" Revision="1" Stencil="System.Storyboarding.Common" StencilVersion="0.1"/>
</Control>
</file>

<file path=customXml/item473.xml><?xml version="1.0" encoding="utf-8"?>
<Control xmlns="http://schemas.microsoft.com/VisualStudio/2011/storyboarding/control">
  <Id Name="System.Storyboarding.Common.Text" Revision="1" Stencil="System.Storyboarding.Common" StencilVersion="0.1"/>
</Control>
</file>

<file path=customXml/item474.xml><?xml version="1.0" encoding="utf-8"?>
<Control xmlns="http://schemas.microsoft.com/VisualStudio/2011/storyboarding/control">
  <Id Name="System.Storyboarding.Common.Text" Revision="1" Stencil="System.Storyboarding.Common" StencilVersion="0.1"/>
</Control>
</file>

<file path=customXml/item475.xml><?xml version="1.0" encoding="utf-8"?>
<Control xmlns="http://schemas.microsoft.com/VisualStudio/2011/storyboarding/control">
  <Id Name="System.Storyboarding.Common.Text" Revision="1" Stencil="System.Storyboarding.Common" StencilVersion="0.1"/>
</Control>
</file>

<file path=customXml/item476.xml><?xml version="1.0" encoding="utf-8"?>
<Control xmlns="http://schemas.microsoft.com/VisualStudio/2011/storyboarding/control">
  <Id Name="2d0ec6f4-3d74-4898-a25c-e2cd29156f33" Revision="1" Stencil="System.MyShapes" StencilVersion="1.0"/>
</Control>
</file>

<file path=customXml/item477.xml><?xml version="1.0" encoding="utf-8"?>
<Control xmlns="http://schemas.microsoft.com/VisualStudio/2011/storyboarding/control">
  <Id Name="126ea32c-c6f2-4e50-82f4-2b9687deaa14" Revision="1" Stencil="System.MyShapes" StencilVersion="1.0"/>
</Control>
</file>

<file path=customXml/item478.xml><?xml version="1.0" encoding="utf-8"?>
<Control xmlns="http://schemas.microsoft.com/VisualStudio/2011/storyboarding/control">
  <Id Name="System.Storyboarding.Common.Text" Revision="1" Stencil="System.Storyboarding.Common" StencilVersion="0.1"/>
</Control>
</file>

<file path=customXml/item479.xml><?xml version="1.0" encoding="utf-8"?>
<Control xmlns="http://schemas.microsoft.com/VisualStudio/2011/storyboarding/control">
  <Id Name="System.Storyboarding.Common.Text" Revision="1" Stencil="System.Storyboarding.Common" StencilVersion="0.1"/>
</Control>
</file>

<file path=customXml/item48.xml><?xml version="1.0" encoding="utf-8"?>
<Control xmlns="http://schemas.microsoft.com/VisualStudio/2011/storyboarding/control">
  <Id Name="System.Storyboarding.Common.Text" Revision="1" Stencil="System.Storyboarding.Common" StencilVersion="0.1"/>
</Control>
</file>

<file path=customXml/item480.xml><?xml version="1.0" encoding="utf-8"?>
<Control xmlns="http://schemas.microsoft.com/VisualStudio/2011/storyboarding/control">
  <Id Name="5d1b3dce-16e1-4d33-a649-35b231ab4c99" Revision="1" Stencil="System.MyShapes" StencilVersion="1.0"/>
</Control>
</file>

<file path=customXml/item481.xml><?xml version="1.0" encoding="utf-8"?>
<Control xmlns="http://schemas.microsoft.com/VisualStudio/2011/storyboarding/control">
  <Id Name="System.Storyboarding.Common.Text" Revision="1" Stencil="System.Storyboarding.Common" StencilVersion="0.1"/>
</Control>
</file>

<file path=customXml/item482.xml><?xml version="1.0" encoding="utf-8"?>
<Control xmlns="http://schemas.microsoft.com/VisualStudio/2011/storyboarding/control">
  <Id Name="2d0ec6f4-3d74-4898-a25c-e2cd29156f33" Revision="1" Stencil="System.MyShapes" StencilVersion="1.0"/>
</Control>
</file>

<file path=customXml/item483.xml><?xml version="1.0" encoding="utf-8"?>
<Control xmlns="http://schemas.microsoft.com/VisualStudio/2011/storyboarding/control">
  <Id Name="System.Storyboarding.Common.Text" Revision="1" Stencil="System.Storyboarding.Common" StencilVersion="0.1"/>
</Control>
</file>

<file path=customXml/item484.xml><?xml version="1.0" encoding="utf-8"?>
<Control xmlns="http://schemas.microsoft.com/VisualStudio/2011/storyboarding/control">
  <Id Name="System.Storyboarding.Common.Text" Revision="1" Stencil="System.Storyboarding.Common" StencilVersion="0.1"/>
</Control>
</file>

<file path=customXml/item485.xml><?xml version="1.0" encoding="utf-8"?>
<Control xmlns="http://schemas.microsoft.com/VisualStudio/2011/storyboarding/control">
  <Id Name="System.Storyboarding.Common.Text" Revision="1" Stencil="System.Storyboarding.Common" StencilVersion="0.1"/>
</Control>
</file>

<file path=customXml/item486.xml><?xml version="1.0" encoding="utf-8"?>
<Control xmlns="http://schemas.microsoft.com/VisualStudio/2011/storyboarding/control">
  <Id Name="System.Storyboarding.Common.Text" Revision="1" Stencil="System.Storyboarding.Common" StencilVersion="0.1"/>
</Control>
</file>

<file path=customXml/item487.xml><?xml version="1.0" encoding="utf-8"?>
<Control xmlns="http://schemas.microsoft.com/VisualStudio/2011/storyboarding/control">
  <Id Name="System.Storyboarding.Common.Text" Revision="1" Stencil="System.Storyboarding.Common" StencilVersion="0.1"/>
</Control>
</file>

<file path=customXml/item488.xml><?xml version="1.0" encoding="utf-8"?>
<Control xmlns="http://schemas.microsoft.com/VisualStudio/2011/storyboarding/control">
  <Id Name="System.Storyboarding.Common.Text" Revision="1" Stencil="System.Storyboarding.Common" StencilVersion="0.1"/>
</Control>
</file>

<file path=customXml/item489.xml><?xml version="1.0" encoding="utf-8"?>
<Control xmlns="http://schemas.microsoft.com/VisualStudio/2011/storyboarding/control">
  <Id Name="f942614c-ea29-48b0-a0bf-39a188daa13c" Revision="1" Stencil="System.MyShapes" StencilVersion="1.0"/>
</Control>
</file>

<file path=customXml/item49.xml><?xml version="1.0" encoding="utf-8"?>
<Control xmlns="http://schemas.microsoft.com/VisualStudio/2011/storyboarding/control">
  <Id Name="2d0ec6f4-3d74-4898-a25c-e2cd29156f33" Revision="1" Stencil="System.MyShapes" StencilVersion="1.0"/>
</Control>
</file>

<file path=customXml/item490.xml><?xml version="1.0" encoding="utf-8"?>
<Control xmlns="http://schemas.microsoft.com/VisualStudio/2011/storyboarding/control">
  <Id Name="System.Storyboarding.Common.Text" Revision="1" Stencil="System.Storyboarding.Common" StencilVersion="0.1"/>
</Control>
</file>

<file path=customXml/item491.xml><?xml version="1.0" encoding="utf-8"?>
<Control xmlns="http://schemas.microsoft.com/VisualStudio/2011/storyboarding/control">
  <Id Name="System.Storyboarding.Backgrounds.WebBrowser" Revision="1" Stencil="System.Storyboarding.Backgrounds" StencilVersion="0.1"/>
</Control>
</file>

<file path=customXml/item492.xml><?xml version="1.0" encoding="utf-8"?>
<Control xmlns="http://schemas.microsoft.com/VisualStudio/2011/storyboarding/control">
  <Id Name="f942614c-ea29-48b0-a0bf-39a188daa13c" Revision="1" Stencil="System.MyShapes" StencilVersion="1.0"/>
</Control>
</file>

<file path=customXml/item493.xml><?xml version="1.0" encoding="utf-8"?>
<Control xmlns="http://schemas.microsoft.com/VisualStudio/2011/storyboarding/control">
  <Id Name="System.Storyboarding.Common.Text" Revision="1" Stencil="System.Storyboarding.Common" StencilVersion="0.1"/>
</Control>
</file>

<file path=customXml/item494.xml><?xml version="1.0" encoding="utf-8"?>
<Control xmlns="http://schemas.microsoft.com/VisualStudio/2011/storyboarding/control">
  <Id Name="System.Storyboarding.Common.Text" Revision="1" Stencil="System.Storyboarding.Common" StencilVersion="0.1"/>
</Control>
</file>

<file path=customXml/item495.xml><?xml version="1.0" encoding="utf-8"?>
<Control xmlns="http://schemas.microsoft.com/VisualStudio/2011/storyboarding/control">
  <Id Name="System.Storyboarding.Common.Text" Revision="1" Stencil="System.Storyboarding.Common" StencilVersion="0.1"/>
</Control>
</file>

<file path=customXml/item496.xml><?xml version="1.0" encoding="utf-8"?>
<Control xmlns="http://schemas.microsoft.com/VisualStudio/2011/storyboarding/control">
  <Id Name="System.Storyboarding.Common.Text" Revision="1" Stencil="System.Storyboarding.Common" StencilVersion="0.1"/>
</Control>
</file>

<file path=customXml/item497.xml><?xml version="1.0" encoding="utf-8"?>
<Control xmlns="http://schemas.microsoft.com/VisualStudio/2011/storyboarding/control">
  <Id Name="System.Storyboarding.Common.Text" Revision="1" Stencil="System.Storyboarding.Common" StencilVersion="0.1"/>
</Control>
</file>

<file path=customXml/item498.xml><?xml version="1.0" encoding="utf-8"?>
<Control xmlns="http://schemas.microsoft.com/VisualStudio/2011/storyboarding/control">
  <Id Name="2d0ec6f4-3d74-4898-a25c-e2cd29156f33" Revision="1" Stencil="System.MyShapes" StencilVersion="1.0"/>
</Control>
</file>

<file path=customXml/item499.xml><?xml version="1.0" encoding="utf-8"?>
<Control xmlns="http://schemas.microsoft.com/VisualStudio/2011/storyboarding/control">
  <Id Name="System.Storyboarding.Common.Text" Revision="1" Stencil="System.Storyboarding.Common" StencilVersion="0.1"/>
</Control>
</file>

<file path=customXml/item5.xml><?xml version="1.0" encoding="utf-8"?>
<Control xmlns="http://schemas.microsoft.com/VisualStudio/2011/storyboarding/control">
  <Id Name="System.Storyboarding.Common.Text" Revision="1" Stencil="System.Storyboarding.Common" StencilVersion="0.1"/>
</Control>
</file>

<file path=customXml/item50.xml><?xml version="1.0" encoding="utf-8"?>
<Control xmlns="http://schemas.microsoft.com/VisualStudio/2011/storyboarding/control">
  <Id Name="2d0ec6f4-3d74-4898-a25c-e2cd29156f33" Revision="1" Stencil="System.MyShapes" StencilVersion="1.0"/>
</Control>
</file>

<file path=customXml/item500.xml><?xml version="1.0" encoding="utf-8"?>
<Control xmlns="http://schemas.microsoft.com/VisualStudio/2011/storyboarding/control">
  <Id Name="System.Storyboarding.Common.Text" Revision="1" Stencil="System.Storyboarding.Common" StencilVersion="0.1"/>
</Control>
</file>

<file path=customXml/item501.xml><?xml version="1.0" encoding="utf-8"?>
<Control xmlns="http://schemas.microsoft.com/VisualStudio/2011/storyboarding/control">
  <Id Name="System.Storyboarding.Common.Text" Revision="1" Stencil="System.Storyboarding.Common" StencilVersion="0.1"/>
</Control>
</file>

<file path=customXml/item502.xml><?xml version="1.0" encoding="utf-8"?>
<Control xmlns="http://schemas.microsoft.com/VisualStudio/2011/storyboarding/control">
  <Id Name="System.Storyboarding.Common.Text" Revision="1" Stencil="System.Storyboarding.Common" StencilVersion="0.1"/>
</Control>
</file>

<file path=customXml/item503.xml><?xml version="1.0" encoding="utf-8"?>
<Control xmlns="http://schemas.microsoft.com/VisualStudio/2011/storyboarding/control">
  <Id Name="System.Storyboarding.Common.Text" Revision="1" Stencil="System.Storyboarding.Common" StencilVersion="0.1"/>
</Control>
</file>

<file path=customXml/item504.xml><?xml version="1.0" encoding="utf-8"?>
<Control xmlns="http://schemas.microsoft.com/VisualStudio/2011/storyboarding/control">
  <Id Name="System.Storyboarding.Common.Text" Revision="1" Stencil="System.Storyboarding.Common" StencilVersion="0.1"/>
</Control>
</file>

<file path=customXml/item505.xml><?xml version="1.0" encoding="utf-8"?>
<Control xmlns="http://schemas.microsoft.com/VisualStudio/2011/storyboarding/control">
  <Id Name="System.Storyboarding.Common.Text" Revision="1" Stencil="System.Storyboarding.Common" StencilVersion="0.1"/>
</Control>
</file>

<file path=customXml/item506.xml><?xml version="1.0" encoding="utf-8"?>
<Control xmlns="http://schemas.microsoft.com/VisualStudio/2011/storyboarding/control">
  <Id Name="68a6efa7-0759-454d-829d-0dcf3dd35ea4" Revision="1" Stencil="System.MyShapes" StencilVersion="1.0"/>
</Control>
</file>

<file path=customXml/item507.xml><?xml version="1.0" encoding="utf-8"?>
<Control xmlns="http://schemas.microsoft.com/VisualStudio/2011/storyboarding/control">
  <Id Name="System.Storyboarding.Common.Text" Revision="1" Stencil="System.Storyboarding.Common" StencilVersion="0.1"/>
</Control>
</file>

<file path=customXml/item508.xml><?xml version="1.0" encoding="utf-8"?>
<Control xmlns="http://schemas.microsoft.com/VisualStudio/2011/storyboarding/control">
  <Id Name="System.Storyboarding.Common.Text" Revision="1" Stencil="System.Storyboarding.Common" StencilVersion="0.1"/>
</Control>
</file>

<file path=customXml/item509.xml><?xml version="1.0" encoding="utf-8"?>
<Control xmlns="http://schemas.microsoft.com/VisualStudio/2011/storyboarding/control">
  <Id Name="System.Storyboarding.Common.Text" Revision="1" Stencil="System.Storyboarding.Common" StencilVersion="0.1"/>
</Control>
</file>

<file path=customXml/item51.xml><?xml version="1.0" encoding="utf-8"?>
<Control xmlns="http://schemas.microsoft.com/VisualStudio/2011/storyboarding/control">
  <Id Name="System.Storyboarding.Common.Text" Revision="1" Stencil="System.Storyboarding.Common" StencilVersion="0.1"/>
</Control>
</file>

<file path=customXml/item510.xml><?xml version="1.0" encoding="utf-8"?>
<Control xmlns="http://schemas.microsoft.com/VisualStudio/2011/storyboarding/control">
  <Id Name="System.Storyboarding.Common.Text" Revision="1" Stencil="System.Storyboarding.Common" StencilVersion="0.1"/>
</Control>
</file>

<file path=customXml/item511.xml><?xml version="1.0" encoding="utf-8"?>
<Control xmlns="http://schemas.microsoft.com/VisualStudio/2011/storyboarding/control">
  <Id Name="System.Storyboarding.Common.Text" Revision="1" Stencil="System.Storyboarding.Common" StencilVersion="0.1"/>
</Control>
</file>

<file path=customXml/item512.xml><?xml version="1.0" encoding="utf-8"?>
<Control xmlns="http://schemas.microsoft.com/VisualStudio/2011/storyboarding/control">
  <Id Name="System.Storyboarding.Common.Text" Revision="1" Stencil="System.Storyboarding.Common" StencilVersion="0.1"/>
</Control>
</file>

<file path=customXml/item513.xml><?xml version="1.0" encoding="utf-8"?>
<Control xmlns="http://schemas.microsoft.com/VisualStudio/2011/storyboarding/control">
  <Id Name="System.Storyboarding.Common.Text" Revision="1" Stencil="System.Storyboarding.Common" StencilVersion="0.1"/>
</Control>
</file>

<file path=customXml/item514.xml><?xml version="1.0" encoding="utf-8"?>
<Control xmlns="http://schemas.microsoft.com/VisualStudio/2011/storyboarding/control">
  <Id Name="System.Storyboarding.Common.Text" Revision="1" Stencil="System.Storyboarding.Common" StencilVersion="0.1"/>
</Control>
</file>

<file path=customXml/item515.xml><?xml version="1.0" encoding="utf-8"?>
<Control xmlns="http://schemas.microsoft.com/VisualStudio/2011/storyboarding/control">
  <Id Name="System.Storyboarding.Common.Text" Revision="1" Stencil="System.Storyboarding.Common" StencilVersion="0.1"/>
</Control>
</file>

<file path=customXml/item516.xml><?xml version="1.0" encoding="utf-8"?>
<Control xmlns="http://schemas.microsoft.com/VisualStudio/2011/storyboarding/control">
  <Id Name="68a6efa7-0759-454d-829d-0dcf3dd35ea4" Revision="1" Stencil="System.MyShapes" StencilVersion="1.0"/>
</Control>
</file>

<file path=customXml/item517.xml><?xml version="1.0" encoding="utf-8"?>
<Control xmlns="http://schemas.microsoft.com/VisualStudio/2011/storyboarding/control">
  <Id Name="System.Storyboarding.Common.Text" Revision="1" Stencil="System.Storyboarding.Common" StencilVersion="0.1"/>
</Control>
</file>

<file path=customXml/item518.xml><?xml version="1.0" encoding="utf-8"?>
<Control xmlns="http://schemas.microsoft.com/VisualStudio/2011/storyboarding/control">
  <Id Name="2d0ec6f4-3d74-4898-a25c-e2cd29156f33" Revision="1" Stencil="System.MyShapes" StencilVersion="1.0"/>
</Control>
</file>

<file path=customXml/item519.xml><?xml version="1.0" encoding="utf-8"?>
<Control xmlns="http://schemas.microsoft.com/VisualStudio/2011/storyboarding/control">
  <Id Name="System.Storyboarding.Common.Text" Revision="1" Stencil="System.Storyboarding.Common" StencilVersion="0.1"/>
</Control>
</file>

<file path=customXml/item52.xml><?xml version="1.0" encoding="utf-8"?>
<Control xmlns="http://schemas.microsoft.com/VisualStudio/2011/storyboarding/control">
  <Id Name="5d1b3dce-16e1-4d33-a649-35b231ab4c99" Revision="1" Stencil="System.MyShapes" StencilVersion="1.0"/>
</Control>
</file>

<file path=customXml/item520.xml><?xml version="1.0" encoding="utf-8"?>
<Control xmlns="http://schemas.microsoft.com/VisualStudio/2011/storyboarding/control">
  <Id Name="System.Storyboarding.Common.Text" Revision="1" Stencil="System.Storyboarding.Common" StencilVersion="0.1"/>
</Control>
</file>

<file path=customXml/item521.xml><?xml version="1.0" encoding="utf-8"?>
<Control xmlns="http://schemas.microsoft.com/VisualStudio/2011/storyboarding/control">
  <Id Name="2d0ec6f4-3d74-4898-a25c-e2cd29156f33" Revision="1" Stencil="System.MyShapes" StencilVersion="1.0"/>
</Control>
</file>

<file path=customXml/item522.xml><?xml version="1.0" encoding="utf-8"?>
<Control xmlns="http://schemas.microsoft.com/VisualStudio/2011/storyboarding/control">
  <Id Name="System.Storyboarding.Common.Text" Revision="1" Stencil="System.Storyboarding.Common" StencilVersion="0.1"/>
</Control>
</file>

<file path=customXml/item523.xml><?xml version="1.0" encoding="utf-8"?>
<Control xmlns="http://schemas.microsoft.com/VisualStudio/2011/storyboarding/control">
  <Id Name="System.Storyboarding.Common.Text" Revision="1" Stencil="System.Storyboarding.Common" StencilVersion="0.1"/>
</Control>
</file>

<file path=customXml/item524.xml><?xml version="1.0" encoding="utf-8"?>
<Control xmlns="http://schemas.microsoft.com/VisualStudio/2011/storyboarding/control">
  <Id Name="5d1b3dce-16e1-4d33-a649-35b231ab4c99" Revision="1" Stencil="System.MyShapes" StencilVersion="1.0"/>
</Control>
</file>

<file path=customXml/item525.xml><?xml version="1.0" encoding="utf-8"?>
<Control xmlns="http://schemas.microsoft.com/VisualStudio/2011/storyboarding/control">
  <Id Name="126ea32c-c6f2-4e50-82f4-2b9687deaa14" Revision="1" Stencil="System.MyShapes" StencilVersion="1.0"/>
</Control>
</file>

<file path=customXml/item526.xml><?xml version="1.0" encoding="utf-8"?>
<Control xmlns="http://schemas.microsoft.com/VisualStudio/2011/storyboarding/control">
  <Id Name="System.Storyboarding.Common.Text" Revision="1" Stencil="System.Storyboarding.Common" StencilVersion="0.1"/>
</Control>
</file>

<file path=customXml/item527.xml><?xml version="1.0" encoding="utf-8"?>
<Control xmlns="http://schemas.microsoft.com/VisualStudio/2011/storyboarding/control">
  <Id Name="System.Storyboarding.Common.Text" Revision="1" Stencil="System.Storyboarding.Common" StencilVersion="0.1"/>
</Control>
</file>

<file path=customXml/item528.xml><?xml version="1.0" encoding="utf-8"?>
<Control xmlns="http://schemas.microsoft.com/VisualStudio/2011/storyboarding/control">
  <Id Name="26215876-6989-4482-a047-662b9a79ecf7" Revision="1" Stencil="System.MyShapes" StencilVersion="1.0"/>
</Control>
</file>

<file path=customXml/item529.xml><?xml version="1.0" encoding="utf-8"?>
<Control xmlns="http://schemas.microsoft.com/VisualStudio/2011/storyboarding/control">
  <Id Name="5d1b3dce-16e1-4d33-a649-35b231ab4c99" Revision="1" Stencil="System.MyShapes" StencilVersion="1.0"/>
</Control>
</file>

<file path=customXml/item53.xml><?xml version="1.0" encoding="utf-8"?>
<Control xmlns="http://schemas.microsoft.com/VisualStudio/2011/storyboarding/control">
  <Id Name="System.Storyboarding.Common.Text" Revision="1" Stencil="System.Storyboarding.Common" StencilVersion="0.1"/>
</Control>
</file>

<file path=customXml/item530.xml><?xml version="1.0" encoding="utf-8"?>
<Control xmlns="http://schemas.microsoft.com/VisualStudio/2011/storyboarding/control">
  <Id Name="System.Storyboarding.Common.Text" Revision="1" Stencil="System.Storyboarding.Common" StencilVersion="0.1"/>
</Control>
</file>

<file path=customXml/item531.xml><?xml version="1.0" encoding="utf-8"?>
<Control xmlns="http://schemas.microsoft.com/VisualStudio/2011/storyboarding/control">
  <Id Name="2d0ec6f4-3d74-4898-a25c-e2cd29156f33" Revision="1" Stencil="System.MyShapes" StencilVersion="1.0"/>
</Control>
</file>

<file path=customXml/item532.xml><?xml version="1.0" encoding="utf-8"?>
<Control xmlns="http://schemas.microsoft.com/VisualStudio/2011/storyboarding/control">
  <Id Name="System.Storyboarding.Common.Text" Revision="1" Stencil="System.Storyboarding.Common" StencilVersion="0.1"/>
</Control>
</file>

<file path=customXml/item533.xml><?xml version="1.0" encoding="utf-8"?>
<Control xmlns="http://schemas.microsoft.com/VisualStudio/2011/storyboarding/control">
  <Id Name="System.Storyboarding.Common.Text" Revision="1" Stencil="System.Storyboarding.Common" StencilVersion="0.1"/>
</Control>
</file>

<file path=customXml/item534.xml><?xml version="1.0" encoding="utf-8"?>
<Control xmlns="http://schemas.microsoft.com/VisualStudio/2011/storyboarding/control">
  <Id Name="System.Storyboarding.Common.Text" Revision="1" Stencil="System.Storyboarding.Common" StencilVersion="0.1"/>
</Control>
</file>

<file path=customXml/item535.xml><?xml version="1.0" encoding="utf-8"?>
<Control xmlns="http://schemas.microsoft.com/VisualStudio/2011/storyboarding/control">
  <Id Name="System.Storyboarding.Common.Text" Revision="1" Stencil="System.Storyboarding.Common" StencilVersion="0.1"/>
</Control>
</file>

<file path=customXml/item536.xml><?xml version="1.0" encoding="utf-8"?>
<Control xmlns="http://schemas.microsoft.com/VisualStudio/2011/storyboarding/control">
  <Id Name="System.Storyboarding.Common.Text" Revision="1" Stencil="System.Storyboarding.Common" StencilVersion="0.1"/>
</Control>
</file>

<file path=customXml/item537.xml><?xml version="1.0" encoding="utf-8"?>
<Control xmlns="http://schemas.microsoft.com/VisualStudio/2011/storyboarding/control">
  <Id Name="System.Storyboarding.Common.Text" Revision="1" Stencil="System.Storyboarding.Common" StencilVersion="0.1"/>
</Control>
</file>

<file path=customXml/item538.xml><?xml version="1.0" encoding="utf-8"?>
<Control xmlns="http://schemas.microsoft.com/VisualStudio/2011/storyboarding/control">
  <Id Name="System.Storyboarding.Common.Text" Revision="1" Stencil="System.Storyboarding.Common" StencilVersion="0.1"/>
</Control>
</file>

<file path=customXml/item539.xml><?xml version="1.0" encoding="utf-8"?>
<Control xmlns="http://schemas.microsoft.com/VisualStudio/2011/storyboarding/control">
  <Id Name="68a6efa7-0759-454d-829d-0dcf3dd35ea4" Revision="1" Stencil="System.MyShapes" StencilVersion="1.0"/>
</Control>
</file>

<file path=customXml/item54.xml><?xml version="1.0" encoding="utf-8"?>
<Control xmlns="http://schemas.microsoft.com/VisualStudio/2011/storyboarding/control">
  <Id Name="System.Storyboarding.Common.Calendar" Revision="1" Stencil="System.Storyboarding.Common" StencilVersion="0.1"/>
</Control>
</file>

<file path=customXml/item540.xml><?xml version="1.0" encoding="utf-8"?>
<Control xmlns="http://schemas.microsoft.com/VisualStudio/2011/storyboarding/control">
  <Id Name="126ea32c-c6f2-4e50-82f4-2b9687deaa14" Revision="1" Stencil="System.MyShapes" StencilVersion="1.0"/>
</Control>
</file>

<file path=customXml/item541.xml><?xml version="1.0" encoding="utf-8"?>
<Control xmlns="http://schemas.microsoft.com/VisualStudio/2011/storyboarding/control">
  <Id Name="System.Storyboarding.Common.Text" Revision="1" Stencil="System.Storyboarding.Common" StencilVersion="0.1"/>
</Control>
</file>

<file path=customXml/item542.xml><?xml version="1.0" encoding="utf-8"?>
<Control xmlns="http://schemas.microsoft.com/VisualStudio/2011/storyboarding/control">
  <Id Name="System.Storyboarding.Common.Text" Revision="1" Stencil="System.Storyboarding.Common" StencilVersion="0.1"/>
</Control>
</file>

<file path=customXml/item543.xml><?xml version="1.0" encoding="utf-8"?>
<Control xmlns="http://schemas.microsoft.com/VisualStudio/2011/storyboarding/control">
  <Id Name="26215876-6989-4482-a047-662b9a79ecf7" Revision="1" Stencil="System.MyShapes" StencilVersion="1.0"/>
</Control>
</file>

<file path=customXml/item544.xml><?xml version="1.0" encoding="utf-8"?>
<Control xmlns="http://schemas.microsoft.com/VisualStudio/2011/storyboarding/control">
  <Id Name="System.Storyboarding.Common.Text" Revision="1" Stencil="System.Storyboarding.Common" StencilVersion="0.1"/>
</Control>
</file>

<file path=customXml/item545.xml><?xml version="1.0" encoding="utf-8"?>
<Control xmlns="http://schemas.microsoft.com/VisualStudio/2011/storyboarding/control">
  <Id Name="68a6efa7-0759-454d-829d-0dcf3dd35ea4" Revision="1" Stencil="System.MyShapes" StencilVersion="1.0"/>
</Control>
</file>

<file path=customXml/item546.xml><?xml version="1.0" encoding="utf-8"?>
<Control xmlns="http://schemas.microsoft.com/VisualStudio/2011/storyboarding/control">
  <Id Name="126ea32c-c6f2-4e50-82f4-2b9687deaa14" Revision="1" Stencil="System.MyShapes" StencilVersion="1.0"/>
</Control>
</file>

<file path=customXml/item547.xml><?xml version="1.0" encoding="utf-8"?>
<Control xmlns="http://schemas.microsoft.com/VisualStudio/2011/storyboarding/control">
  <Id Name="System.Storyboarding.Common.Text" Revision="1" Stencil="System.Storyboarding.Common" StencilVersion="0.1"/>
</Control>
</file>

<file path=customXml/item548.xml><?xml version="1.0" encoding="utf-8"?>
<Control xmlns="http://schemas.microsoft.com/VisualStudio/2011/storyboarding/control">
  <Id Name="System.Storyboarding.Common.Text" Revision="1" Stencil="System.Storyboarding.Common" StencilVersion="0.1"/>
</Control>
</file>

<file path=customXml/item549.xml><?xml version="1.0" encoding="utf-8"?>
<Control xmlns="http://schemas.microsoft.com/VisualStudio/2011/storyboarding/control">
  <Id Name="System.Storyboarding.Common.Text" Revision="1" Stencil="System.Storyboarding.Common" StencilVersion="0.1"/>
</Control>
</file>

<file path=customXml/item55.xml><?xml version="1.0" encoding="utf-8"?>
<Control xmlns="http://schemas.microsoft.com/VisualStudio/2011/storyboarding/control">
  <Id Name="System.Storyboarding.Common.Text" Revision="1" Stencil="System.Storyboarding.Common" StencilVersion="0.1"/>
</Control>
</file>

<file path=customXml/item550.xml><?xml version="1.0" encoding="utf-8"?>
<Control xmlns="http://schemas.microsoft.com/VisualStudio/2011/storyboarding/control">
  <Id Name="68a6efa7-0759-454d-829d-0dcf3dd35ea4" Revision="1" Stencil="System.MyShapes" StencilVersion="1.0"/>
</Control>
</file>

<file path=customXml/item551.xml><?xml version="1.0" encoding="utf-8"?>
<Control xmlns="http://schemas.microsoft.com/VisualStudio/2011/storyboarding/control">
  <Id Name="System.Storyboarding.Common.Text" Revision="1" Stencil="System.Storyboarding.Common" StencilVersion="0.1"/>
</Control>
</file>

<file path=customXml/item552.xml><?xml version="1.0" encoding="utf-8"?>
<Control xmlns="http://schemas.microsoft.com/VisualStudio/2011/storyboarding/control">
  <Id Name="System.Storyboarding.Common.Text" Revision="1" Stencil="System.Storyboarding.Common" StencilVersion="0.1"/>
</Control>
</file>

<file path=customXml/item553.xml><?xml version="1.0" encoding="utf-8"?>
<Control xmlns="http://schemas.microsoft.com/VisualStudio/2011/storyboarding/control">
  <Id Name="System.Storyboarding.Common.Text" Revision="1" Stencil="System.Storyboarding.Common" StencilVersion="0.1"/>
</Control>
</file>

<file path=customXml/item554.xml><?xml version="1.0" encoding="utf-8"?>
<Control xmlns="http://schemas.microsoft.com/VisualStudio/2011/storyboarding/control">
  <Id Name="System.Storyboarding.Common.Text" Revision="1" Stencil="System.Storyboarding.Common" StencilVersion="0.1"/>
</Control>
</file>

<file path=customXml/item555.xml><?xml version="1.0" encoding="utf-8"?>
<Control xmlns="http://schemas.microsoft.com/VisualStudio/2011/storyboarding/control">
  <Id Name="System.Storyboarding.Common.Text" Revision="1" Stencil="System.Storyboarding.Common" StencilVersion="0.1"/>
</Control>
</file>

<file path=customXml/item556.xml><?xml version="1.0" encoding="utf-8"?>
<Control xmlns="http://schemas.microsoft.com/VisualStudio/2011/storyboarding/control">
  <Id Name="System.Storyboarding.Common.Text" Revision="1" Stencil="System.Storyboarding.Common" StencilVersion="0.1"/>
</Control>
</file>

<file path=customXml/item557.xml><?xml version="1.0" encoding="utf-8"?>
<Control xmlns="http://schemas.microsoft.com/VisualStudio/2011/storyboarding/control">
  <Id Name="68a6efa7-0759-454d-829d-0dcf3dd35ea4" Revision="1" Stencil="System.MyShapes" StencilVersion="1.0"/>
</Control>
</file>

<file path=customXml/item558.xml><?xml version="1.0" encoding="utf-8"?>
<Control xmlns="http://schemas.microsoft.com/VisualStudio/2011/storyboarding/control">
  <Id Name="126ea32c-c6f2-4e50-82f4-2b9687deaa14" Revision="1" Stencil="System.MyShapes" StencilVersion="1.0"/>
</Control>
</file>

<file path=customXml/item559.xml><?xml version="1.0" encoding="utf-8"?>
<Control xmlns="http://schemas.microsoft.com/VisualStudio/2011/storyboarding/control">
  <Id Name="0eb6adba-f44f-478a-accc-2bc808ff9e71" Revision="1" Stencil="System.MyShapes" StencilVersion="1.0"/>
</Control>
</file>

<file path=customXml/item56.xml><?xml version="1.0" encoding="utf-8"?>
<Control xmlns="http://schemas.microsoft.com/VisualStudio/2011/storyboarding/control">
  <Id Name="System.Storyboarding.Common.Text" Revision="1" Stencil="System.Storyboarding.Common" StencilVersion="0.1"/>
</Control>
</file>

<file path=customXml/item560.xml><?xml version="1.0" encoding="utf-8"?>
<Control xmlns="http://schemas.microsoft.com/VisualStudio/2011/storyboarding/control">
  <Id Name="System.Storyboarding.Common.Text" Revision="1" Stencil="System.Storyboarding.Common" StencilVersion="0.1"/>
</Control>
</file>

<file path=customXml/item561.xml><?xml version="1.0" encoding="utf-8"?>
<Control xmlns="http://schemas.microsoft.com/VisualStudio/2011/storyboarding/control">
  <Id Name="System.Storyboarding.Common.Text" Revision="1" Stencil="System.Storyboarding.Common" StencilVersion="0.1"/>
</Control>
</file>

<file path=customXml/item562.xml><?xml version="1.0" encoding="utf-8"?>
<Control xmlns="http://schemas.microsoft.com/VisualStudio/2011/storyboarding/control">
  <Id Name="System.Storyboarding.Common.Text" Revision="1" Stencil="System.Storyboarding.Common" StencilVersion="0.1"/>
</Control>
</file>

<file path=customXml/item563.xml><?xml version="1.0" encoding="utf-8"?>
<Control xmlns="http://schemas.microsoft.com/VisualStudio/2011/storyboarding/control">
  <Id Name="System.Storyboarding.Common.Text" Revision="1" Stencil="System.Storyboarding.Common" StencilVersion="0.1"/>
</Control>
</file>

<file path=customXml/item564.xml><?xml version="1.0" encoding="utf-8"?>
<Control xmlns="http://schemas.microsoft.com/VisualStudio/2011/storyboarding/control">
  <Id Name="System.Storyboarding.Common.Text" Revision="1" Stencil="System.Storyboarding.Common" StencilVersion="0.1"/>
</Control>
</file>

<file path=customXml/item565.xml><?xml version="1.0" encoding="utf-8"?>
<Control xmlns="http://schemas.microsoft.com/VisualStudio/2011/storyboarding/control">
  <Id Name="System.Storyboarding.Common.Text" Revision="1" Stencil="System.Storyboarding.Common" StencilVersion="0.1"/>
</Control>
</file>

<file path=customXml/item566.xml><?xml version="1.0" encoding="utf-8"?>
<Control xmlns="http://schemas.microsoft.com/VisualStudio/2011/storyboarding/control">
  <Id Name="System.Storyboarding.Common.Text" Revision="1" Stencil="System.Storyboarding.Common" StencilVersion="0.1"/>
</Control>
</file>

<file path=customXml/item567.xml><?xml version="1.0" encoding="utf-8"?>
<Control xmlns="http://schemas.microsoft.com/VisualStudio/2011/storyboarding/control">
  <Id Name="System.Storyboarding.Common.Text" Revision="1" Stencil="System.Storyboarding.Common" StencilVersion="0.1"/>
</Control>
</file>

<file path=customXml/item568.xml><?xml version="1.0" encoding="utf-8"?>
<Control xmlns="http://schemas.microsoft.com/VisualStudio/2011/storyboarding/control">
  <Id Name="System.Storyboarding.Common.Text" Revision="1" Stencil="System.Storyboarding.Common" StencilVersion="0.1"/>
</Control>
</file>

<file path=customXml/item569.xml><?xml version="1.0" encoding="utf-8"?>
<Control xmlns="http://schemas.microsoft.com/VisualStudio/2011/storyboarding/control">
  <Id Name="System.Storyboarding.Common.Text" Revision="1" Stencil="System.Storyboarding.Common" StencilVersion="0.1"/>
</Control>
</file>

<file path=customXml/item57.xml><?xml version="1.0" encoding="utf-8"?>
<Control xmlns="http://schemas.microsoft.com/VisualStudio/2011/storyboarding/control">
  <Id Name="System.Storyboarding.Common.Text" Revision="1" Stencil="System.Storyboarding.Common" StencilVersion="0.1"/>
</Control>
</file>

<file path=customXml/item570.xml><?xml version="1.0" encoding="utf-8"?>
<Control xmlns="http://schemas.microsoft.com/VisualStudio/2011/storyboarding/control">
  <Id Name="System.Storyboarding.Common.Text" Revision="1" Stencil="System.Storyboarding.Common" StencilVersion="0.1"/>
</Control>
</file>

<file path=customXml/item571.xml><?xml version="1.0" encoding="utf-8"?>
<Control xmlns="http://schemas.microsoft.com/VisualStudio/2011/storyboarding/control">
  <Id Name="System.Storyboarding.Common.Text" Revision="1" Stencil="System.Storyboarding.Common" StencilVersion="0.1"/>
</Control>
</file>

<file path=customXml/item572.xml><?xml version="1.0" encoding="utf-8"?>
<Control xmlns="http://schemas.microsoft.com/VisualStudio/2011/storyboarding/control">
  <Id Name="System.Storyboarding.Common.Text" Revision="1" Stencil="System.Storyboarding.Common" StencilVersion="0.1"/>
</Control>
</file>

<file path=customXml/item573.xml><?xml version="1.0" encoding="utf-8"?>
<Control xmlns="http://schemas.microsoft.com/VisualStudio/2011/storyboarding/control">
  <Id Name="System.Storyboarding.Common.Text" Revision="1" Stencil="System.Storyboarding.Common" StencilVersion="0.1"/>
</Control>
</file>

<file path=customXml/item574.xml><?xml version="1.0" encoding="utf-8"?>
<Control xmlns="http://schemas.microsoft.com/VisualStudio/2011/storyboarding/control">
  <Id Name="System.Storyboarding.Common.Text" Revision="1" Stencil="System.Storyboarding.Common" StencilVersion="0.1"/>
</Control>
</file>

<file path=customXml/item575.xml><?xml version="1.0" encoding="utf-8"?>
<Control xmlns="http://schemas.microsoft.com/VisualStudio/2011/storyboarding/control">
  <Id Name="System.Storyboarding.Common.Text" Revision="1" Stencil="System.Storyboarding.Common" StencilVersion="0.1"/>
</Control>
</file>

<file path=customXml/item576.xml><?xml version="1.0" encoding="utf-8"?>
<Control xmlns="http://schemas.microsoft.com/VisualStudio/2011/storyboarding/control">
  <Id Name="System.Storyboarding.Common.Text" Revision="1" Stencil="System.Storyboarding.Common" StencilVersion="0.1"/>
</Control>
</file>

<file path=customXml/item577.xml><?xml version="1.0" encoding="utf-8"?>
<Control xmlns="http://schemas.microsoft.com/VisualStudio/2011/storyboarding/control">
  <Id Name="System.Storyboarding.Common.Text" Revision="1" Stencil="System.Storyboarding.Common" StencilVersion="0.1"/>
</Control>
</file>

<file path=customXml/item578.xml><?xml version="1.0" encoding="utf-8"?>
<Control xmlns="http://schemas.microsoft.com/VisualStudio/2011/storyboarding/control">
  <Id Name="System.Storyboarding.Common.Text" Revision="1" Stencil="System.Storyboarding.Common" StencilVersion="0.1"/>
</Control>
</file>

<file path=customXml/item579.xml><?xml version="1.0" encoding="utf-8"?>
<Control xmlns="http://schemas.microsoft.com/VisualStudio/2011/storyboarding/control">
  <Id Name="System.Storyboarding.Common.Text" Revision="1" Stencil="System.Storyboarding.Common" StencilVersion="0.1"/>
</Control>
</file>

<file path=customXml/item58.xml><?xml version="1.0" encoding="utf-8"?>
<Control xmlns="http://schemas.microsoft.com/VisualStudio/2011/storyboarding/control">
  <Id Name="System.Storyboarding.Common.Text" Revision="1" Stencil="System.Storyboarding.Common" StencilVersion="0.1"/>
</Control>
</file>

<file path=customXml/item580.xml><?xml version="1.0" encoding="utf-8"?>
<Control xmlns="http://schemas.microsoft.com/VisualStudio/2011/storyboarding/control">
  <Id Name="System.Storyboarding.Common.Text" Revision="1" Stencil="System.Storyboarding.Common" StencilVersion="0.1"/>
</Control>
</file>

<file path=customXml/item581.xml><?xml version="1.0" encoding="utf-8"?>
<Control xmlns="http://schemas.microsoft.com/VisualStudio/2011/storyboarding/control">
  <Id Name="System.Storyboarding.Common.Text" Revision="1" Stencil="System.Storyboarding.Common" StencilVersion="0.1"/>
</Control>
</file>

<file path=customXml/item582.xml><?xml version="1.0" encoding="utf-8"?>
<Control xmlns="http://schemas.microsoft.com/VisualStudio/2011/storyboarding/control">
  <Id Name="System.Storyboarding.Common.Text" Revision="1" Stencil="System.Storyboarding.Common" StencilVersion="0.1"/>
</Control>
</file>

<file path=customXml/item583.xml><?xml version="1.0" encoding="utf-8"?>
<Control xmlns="http://schemas.microsoft.com/VisualStudio/2011/storyboarding/control">
  <Id Name="System.Storyboarding.Common.Text" Revision="1" Stencil="System.Storyboarding.Common" StencilVersion="0.1"/>
</Control>
</file>

<file path=customXml/item584.xml><?xml version="1.0" encoding="utf-8"?>
<Control xmlns="http://schemas.microsoft.com/VisualStudio/2011/storyboarding/control">
  <Id Name="System.Storyboarding.Common.Text" Revision="1" Stencil="System.Storyboarding.Common" StencilVersion="0.1"/>
</Control>
</file>

<file path=customXml/item585.xml><?xml version="1.0" encoding="utf-8"?>
<Control xmlns="http://schemas.microsoft.com/VisualStudio/2011/storyboarding/control">
  <Id Name="5d1b3dce-16e1-4d33-a649-35b231ab4c99" Revision="1" Stencil="System.MyShapes" StencilVersion="1.0"/>
</Control>
</file>

<file path=customXml/item586.xml><?xml version="1.0" encoding="utf-8"?>
<Control xmlns="http://schemas.microsoft.com/VisualStudio/2011/storyboarding/control">
  <Id Name="2d0ec6f4-3d74-4898-a25c-e2cd29156f33" Revision="1" Stencil="System.MyShapes" StencilVersion="1.0"/>
</Control>
</file>

<file path=customXml/item587.xml><?xml version="1.0" encoding="utf-8"?>
<Control xmlns="http://schemas.microsoft.com/VisualStudio/2011/storyboarding/control">
  <Id Name="System.Storyboarding.Common.Text" Revision="1" Stencil="System.Storyboarding.Common" StencilVersion="0.1"/>
</Control>
</file>

<file path=customXml/item588.xml><?xml version="1.0" encoding="utf-8"?>
<Control xmlns="http://schemas.microsoft.com/VisualStudio/2011/storyboarding/control">
  <Id Name="f942614c-ea29-48b0-a0bf-39a188daa13c" Revision="1" Stencil="System.MyShapes" StencilVersion="1.0"/>
</Control>
</file>

<file path=customXml/item589.xml><?xml version="1.0" encoding="utf-8"?>
<Control xmlns="http://schemas.microsoft.com/VisualStudio/2011/storyboarding/control">
  <Id Name="System.Storyboarding.Common.Text" Revision="1" Stencil="System.Storyboarding.Common" StencilVersion="0.1"/>
</Control>
</file>

<file path=customXml/item59.xml><?xml version="1.0" encoding="utf-8"?>
<Control xmlns="http://schemas.microsoft.com/VisualStudio/2011/storyboarding/control">
  <Id Name="68a6efa7-0759-454d-829d-0dcf3dd35ea4" Revision="1" Stencil="System.MyShapes" StencilVersion="1.0"/>
</Control>
</file>

<file path=customXml/item590.xml><?xml version="1.0" encoding="utf-8"?>
<Control xmlns="http://schemas.microsoft.com/VisualStudio/2011/storyboarding/control">
  <Id Name="126ea32c-c6f2-4e50-82f4-2b9687deaa14" Revision="1" Stencil="System.MyShapes" StencilVersion="1.0"/>
</Control>
</file>

<file path=customXml/item591.xml><?xml version="1.0" encoding="utf-8"?>
<Control xmlns="http://schemas.microsoft.com/VisualStudio/2011/storyboarding/control">
  <Id Name="System.Storyboarding.Common.Text" Revision="1" Stencil="System.Storyboarding.Common" StencilVersion="0.1"/>
</Control>
</file>

<file path=customXml/item592.xml><?xml version="1.0" encoding="utf-8"?>
<Control xmlns="http://schemas.microsoft.com/VisualStudio/2011/storyboarding/control">
  <Id Name="System.Storyboarding.Common.Text" Revision="1" Stencil="System.Storyboarding.Common" StencilVersion="0.1"/>
</Control>
</file>

<file path=customXml/item593.xml><?xml version="1.0" encoding="utf-8"?>
<Control xmlns="http://schemas.microsoft.com/VisualStudio/2011/storyboarding/control">
  <Id Name="System.Storyboarding.Common.Text" Revision="1" Stencil="System.Storyboarding.Common" StencilVersion="0.1"/>
</Control>
</file>

<file path=customXml/item594.xml><?xml version="1.0" encoding="utf-8"?>
<Control xmlns="http://schemas.microsoft.com/VisualStudio/2011/storyboarding/control">
  <Id Name="System.Storyboarding.Common.Text" Revision="1" Stencil="System.Storyboarding.Common" StencilVersion="0.1"/>
</Control>
</file>

<file path=customXml/item595.xml><?xml version="1.0" encoding="utf-8"?>
<Control xmlns="http://schemas.microsoft.com/VisualStudio/2011/storyboarding/control">
  <Id Name="System.Storyboarding.Common.Text" Revision="1" Stencil="System.Storyboarding.Common" StencilVersion="0.1"/>
</Control>
</file>

<file path=customXml/item596.xml><?xml version="1.0" encoding="utf-8"?>
<Control xmlns="http://schemas.microsoft.com/VisualStudio/2011/storyboarding/control">
  <Id Name="System.Storyboarding.Common.Text" Revision="1" Stencil="System.Storyboarding.Common" StencilVersion="0.1"/>
</Control>
</file>

<file path=customXml/item597.xml><?xml version="1.0" encoding="utf-8"?>
<Control xmlns="http://schemas.microsoft.com/VisualStudio/2011/storyboarding/control">
  <Id Name="System.Storyboarding.Common.Text" Revision="1" Stencil="System.Storyboarding.Common" StencilVersion="0.1"/>
</Control>
</file>

<file path=customXml/item598.xml><?xml version="1.0" encoding="utf-8"?>
<Control xmlns="http://schemas.microsoft.com/VisualStudio/2011/storyboarding/control">
  <Id Name="System.Storyboarding.Common.Text" Revision="1" Stencil="System.Storyboarding.Common" StencilVersion="0.1"/>
</Control>
</file>

<file path=customXml/item599.xml><?xml version="1.0" encoding="utf-8"?>
<Control xmlns="http://schemas.microsoft.com/VisualStudio/2011/storyboarding/control">
  <Id Name="5d1b3dce-16e1-4d33-a649-35b231ab4c99" Revision="1" Stencil="System.MyShapes" StencilVersion="1.0"/>
</Control>
</file>

<file path=customXml/item6.xml><?xml version="1.0" encoding="utf-8"?>
<Control xmlns="http://schemas.microsoft.com/VisualStudio/2011/storyboarding/control">
  <Id Name="System.Storyboarding.Common.Text" Revision="1" Stencil="System.Storyboarding.Common" StencilVersion="0.1"/>
</Control>
</file>

<file path=customXml/item60.xml><?xml version="1.0" encoding="utf-8"?>
<Control xmlns="http://schemas.microsoft.com/VisualStudio/2011/storyboarding/control">
  <Id Name="f942614c-ea29-48b0-a0bf-39a188daa13c" Revision="1" Stencil="System.MyShapes" StencilVersion="1.0"/>
</Control>
</file>

<file path=customXml/item600.xml><?xml version="1.0" encoding="utf-8"?>
<Control xmlns="http://schemas.microsoft.com/VisualStudio/2011/storyboarding/control">
  <Id Name="System.Storyboarding.Common.Text" Revision="1" Stencil="System.Storyboarding.Common" StencilVersion="0.1"/>
</Control>
</file>

<file path=customXml/item601.xml><?xml version="1.0" encoding="utf-8"?>
<Control xmlns="http://schemas.microsoft.com/VisualStudio/2011/storyboarding/control">
  <Id Name="System.Storyboarding.Common.Text" Revision="1" Stencil="System.Storyboarding.Common" StencilVersion="0.1"/>
</Control>
</file>

<file path=customXml/item602.xml><?xml version="1.0" encoding="utf-8"?>
<Control xmlns="http://schemas.microsoft.com/VisualStudio/2011/storyboarding/control">
  <Id Name="System.Storyboarding.Common.Text" Revision="1" Stencil="System.Storyboarding.Common" StencilVersion="0.1"/>
</Control>
</file>

<file path=customXml/item603.xml><?xml version="1.0" encoding="utf-8"?>
<Control xmlns="http://schemas.microsoft.com/VisualStudio/2011/storyboarding/control">
  <Id Name="2d0ec6f4-3d74-4898-a25c-e2cd29156f33" Revision="1" Stencil="System.MyShapes" StencilVersion="1.0"/>
</Control>
</file>

<file path=customXml/item604.xml><?xml version="1.0" encoding="utf-8"?>
<Control xmlns="http://schemas.microsoft.com/VisualStudio/2011/storyboarding/control">
  <Id Name="System.Storyboarding.Common.Text" Revision="1" Stencil="System.Storyboarding.Common" StencilVersion="0.1"/>
</Control>
</file>

<file path=customXml/item605.xml><?xml version="1.0" encoding="utf-8"?>
<Control xmlns="http://schemas.microsoft.com/VisualStudio/2011/storyboarding/control">
  <Id Name="2d0ec6f4-3d74-4898-a25c-e2cd29156f33" Revision="1" Stencil="System.MyShapes" StencilVersion="1.0"/>
</Control>
</file>

<file path=customXml/item606.xml><?xml version="1.0" encoding="utf-8"?>
<Control xmlns="http://schemas.microsoft.com/VisualStudio/2011/storyboarding/control">
  <Id Name="System.Storyboarding.Common.Text" Revision="1" Stencil="System.Storyboarding.Common" StencilVersion="0.1"/>
</Control>
</file>

<file path=customXml/item607.xml><?xml version="1.0" encoding="utf-8"?>
<Control xmlns="http://schemas.microsoft.com/VisualStudio/2011/storyboarding/control">
  <Id Name="System.Storyboarding.Common.Text" Revision="1" Stencil="System.Storyboarding.Common" StencilVersion="0.1"/>
</Control>
</file>

<file path=customXml/item608.xml><?xml version="1.0" encoding="utf-8"?>
<Control xmlns="http://schemas.microsoft.com/VisualStudio/2011/storyboarding/control">
  <Id Name="System.Storyboarding.Common.Text" Revision="1" Stencil="System.Storyboarding.Common" StencilVersion="0.1"/>
</Control>
</file>

<file path=customXml/item609.xml><?xml version="1.0" encoding="utf-8"?>
<Control xmlns="http://schemas.microsoft.com/VisualStudio/2011/storyboarding/control">
  <Id Name="System.Storyboarding.Common.Text" Revision="1" Stencil="System.Storyboarding.Common" StencilVersion="0.1"/>
</Control>
</file>

<file path=customXml/item61.xml><?xml version="1.0" encoding="utf-8"?>
<Control xmlns="http://schemas.microsoft.com/VisualStudio/2011/storyboarding/control">
  <Id Name="2d0ec6f4-3d74-4898-a25c-e2cd29156f33" Revision="1" Stencil="System.MyShapes" StencilVersion="1.0"/>
</Control>
</file>

<file path=customXml/item610.xml><?xml version="1.0" encoding="utf-8"?>
<Control xmlns="http://schemas.microsoft.com/VisualStudio/2011/storyboarding/control">
  <Id Name="System.Storyboarding.Common.Text" Revision="1" Stencil="System.Storyboarding.Common" StencilVersion="0.1"/>
</Control>
</file>

<file path=customXml/item611.xml><?xml version="1.0" encoding="utf-8"?>
<Control xmlns="http://schemas.microsoft.com/VisualStudio/2011/storyboarding/control">
  <Id Name="2d0ec6f4-3d74-4898-a25c-e2cd29156f33" Revision="1" Stencil="System.MyShapes" StencilVersion="1.0"/>
</Control>
</file>

<file path=customXml/item612.xml><?xml version="1.0" encoding="utf-8"?>
<Control xmlns="http://schemas.microsoft.com/VisualStudio/2011/storyboarding/control">
  <Id Name="System.Storyboarding.Common.Text" Revision="1" Stencil="System.Storyboarding.Common" StencilVersion="0.1"/>
</Control>
</file>

<file path=customXml/item613.xml><?xml version="1.0" encoding="utf-8"?>
<Control xmlns="http://schemas.microsoft.com/VisualStudio/2011/storyboarding/control">
  <Id Name="System.Storyboarding.Common.Text" Revision="1" Stencil="System.Storyboarding.Common" StencilVersion="0.1"/>
</Control>
</file>

<file path=customXml/item614.xml><?xml version="1.0" encoding="utf-8"?>
<Control xmlns="http://schemas.microsoft.com/VisualStudio/2011/storyboarding/control">
  <Id Name="System.Storyboarding.Common.Text" Revision="1" Stencil="System.Storyboarding.Common" StencilVersion="0.1"/>
</Control>
</file>

<file path=customXml/item615.xml><?xml version="1.0" encoding="utf-8"?>
<Control xmlns="http://schemas.microsoft.com/VisualStudio/2011/storyboarding/control">
  <Id Name="System.Storyboarding.Common.Text" Revision="1" Stencil="System.Storyboarding.Common" StencilVersion="0.1"/>
</Control>
</file>

<file path=customXml/item616.xml><?xml version="1.0" encoding="utf-8"?>
<Control xmlns="http://schemas.microsoft.com/VisualStudio/2011/storyboarding/control">
  <Id Name="System.Storyboarding.Common.Text" Revision="1" Stencil="System.Storyboarding.Common" StencilVersion="0.1"/>
</Control>
</file>

<file path=customXml/item617.xml><?xml version="1.0" encoding="utf-8"?>
<Control xmlns="http://schemas.microsoft.com/VisualStudio/2011/storyboarding/control">
  <Id Name="System.Storyboarding.Common.Text" Revision="1" Stencil="System.Storyboarding.Common" StencilVersion="0.1"/>
</Control>
</file>

<file path=customXml/item618.xml><?xml version="1.0" encoding="utf-8"?>
<Control xmlns="http://schemas.microsoft.com/VisualStudio/2011/storyboarding/control">
  <Id Name="System.Storyboarding.Common.Text" Revision="1" Stencil="System.Storyboarding.Common" StencilVersion="0.1"/>
</Control>
</file>

<file path=customXml/item619.xml><?xml version="1.0" encoding="utf-8"?>
<Control xmlns="http://schemas.microsoft.com/VisualStudio/2011/storyboarding/control">
  <Id Name="System.Storyboarding.Common.Text" Revision="1" Stencil="System.Storyboarding.Common" StencilVersion="0.1"/>
</Control>
</file>

<file path=customXml/item62.xml><?xml version="1.0" encoding="utf-8"?>
<Control xmlns="http://schemas.microsoft.com/VisualStudio/2011/storyboarding/control">
  <Id Name="System.Storyboarding.Common.Text" Revision="1" Stencil="System.Storyboarding.Common" StencilVersion="0.1"/>
</Control>
</file>

<file path=customXml/item620.xml><?xml version="1.0" encoding="utf-8"?>
<Control xmlns="http://schemas.microsoft.com/VisualStudio/2011/storyboarding/control">
  <Id Name="System.Storyboarding.Common.Text" Revision="1" Stencil="System.Storyboarding.Common" StencilVersion="0.1"/>
</Control>
</file>

<file path=customXml/item621.xml><?xml version="1.0" encoding="utf-8"?>
<Control xmlns="http://schemas.microsoft.com/VisualStudio/2011/storyboarding/control">
  <Id Name="System.Storyboarding.Common.Text" Revision="1" Stencil="System.Storyboarding.Common" StencilVersion="0.1"/>
</Control>
</file>

<file path=customXml/item622.xml><?xml version="1.0" encoding="utf-8"?>
<Control xmlns="http://schemas.microsoft.com/VisualStudio/2011/storyboarding/control">
  <Id Name="System.Storyboarding.Common.Text" Revision="1" Stencil="System.Storyboarding.Common" StencilVersion="0.1"/>
</Control>
</file>

<file path=customXml/item623.xml><?xml version="1.0" encoding="utf-8"?>
<Control xmlns="http://schemas.microsoft.com/VisualStudio/2011/storyboarding/control">
  <Id Name="68a6efa7-0759-454d-829d-0dcf3dd35ea4" Revision="1" Stencil="System.MyShapes" StencilVersion="1.0"/>
</Control>
</file>

<file path=customXml/item624.xml><?xml version="1.0" encoding="utf-8"?>
<Control xmlns="http://schemas.microsoft.com/VisualStudio/2011/storyboarding/control">
  <Id Name="System.Storyboarding.Common.Text" Revision="1" Stencil="System.Storyboarding.Common" StencilVersion="0.1"/>
</Control>
</file>

<file path=customXml/item625.xml><?xml version="1.0" encoding="utf-8"?>
<Control xmlns="http://schemas.microsoft.com/VisualStudio/2011/storyboarding/control">
  <Id Name="System.Storyboarding.Common.Text" Revision="1" Stencil="System.Storyboarding.Common" StencilVersion="0.1"/>
</Control>
</file>

<file path=customXml/item626.xml><?xml version="1.0" encoding="utf-8"?>
<Control xmlns="http://schemas.microsoft.com/VisualStudio/2011/storyboarding/control">
  <Id Name="f942614c-ea29-48b0-a0bf-39a188daa13c" Revision="1" Stencil="System.MyShapes" StencilVersion="1.0"/>
</Control>
</file>

<file path=customXml/item627.xml><?xml version="1.0" encoding="utf-8"?>
<Control xmlns="http://schemas.microsoft.com/VisualStudio/2011/storyboarding/control">
  <Id Name="2d0ec6f4-3d74-4898-a25c-e2cd29156f33" Revision="1" Stencil="System.MyShapes" StencilVersion="1.0"/>
</Control>
</file>

<file path=customXml/item628.xml><?xml version="1.0" encoding="utf-8"?>
<Control xmlns="http://schemas.microsoft.com/VisualStudio/2011/storyboarding/control">
  <Id Name="2d0ec6f4-3d74-4898-a25c-e2cd29156f33" Revision="1" Stencil="System.MyShapes" StencilVersion="1.0"/>
</Control>
</file>

<file path=customXml/item629.xml><?xml version="1.0" encoding="utf-8"?>
<Control xmlns="http://schemas.microsoft.com/VisualStudio/2011/storyboarding/control">
  <Id Name="System.Storyboarding.Common.Text" Revision="1" Stencil="System.Storyboarding.Common" StencilVersion="0.1"/>
</Control>
</file>

<file path=customXml/item63.xml><?xml version="1.0" encoding="utf-8"?>
<Control xmlns="http://schemas.microsoft.com/VisualStudio/2011/storyboarding/control">
  <Id Name="System.Storyboarding.Common.Text" Revision="1" Stencil="System.Storyboarding.Common" StencilVersion="0.1"/>
</Control>
</file>

<file path=customXml/item630.xml><?xml version="1.0" encoding="utf-8"?>
<Control xmlns="http://schemas.microsoft.com/VisualStudio/2011/storyboarding/control">
  <Id Name="System.Storyboarding.Common.Text" Revision="1" Stencil="System.Storyboarding.Common" StencilVersion="0.1"/>
</Control>
</file>

<file path=customXml/item631.xml><?xml version="1.0" encoding="utf-8"?>
<Control xmlns="http://schemas.microsoft.com/VisualStudio/2011/storyboarding/control">
  <Id Name="System.Storyboarding.Common.Text" Revision="1" Stencil="System.Storyboarding.Common" StencilVersion="0.1"/>
</Control>
</file>

<file path=customXml/item632.xml><?xml version="1.0" encoding="utf-8"?>
<Control xmlns="http://schemas.microsoft.com/VisualStudio/2011/storyboarding/control">
  <Id Name="System.Storyboarding.Common.Text" Revision="1" Stencil="System.Storyboarding.Common" StencilVersion="0.1"/>
</Control>
</file>

<file path=customXml/item633.xml><?xml version="1.0" encoding="utf-8"?>
<Control xmlns="http://schemas.microsoft.com/VisualStudio/2011/storyboarding/control">
  <Id Name="System.Storyboarding.Common.Text" Revision="1" Stencil="System.Storyboarding.Common" StencilVersion="0.1"/>
</Control>
</file>

<file path=customXml/item634.xml><?xml version="1.0" encoding="utf-8"?>
<Control xmlns="http://schemas.microsoft.com/VisualStudio/2011/storyboarding/control">
  <Id Name="d5e82da4-47fc-4565-9e00-c6e9eb545c72" Revision="1" Stencil="System.MyShapes" StencilVersion="1.0"/>
</Control>
</file>

<file path=customXml/item635.xml><?xml version="1.0" encoding="utf-8"?>
<Control xmlns="http://schemas.microsoft.com/VisualStudio/2011/storyboarding/control">
  <Id Name="System.Storyboarding.Common.Text" Revision="1" Stencil="System.Storyboarding.Common" StencilVersion="0.1"/>
</Control>
</file>

<file path=customXml/item636.xml><?xml version="1.0" encoding="utf-8"?>
<Control xmlns="http://schemas.microsoft.com/VisualStudio/2011/storyboarding/control">
  <Id Name="System.Storyboarding.Common.Text" Revision="1" Stencil="System.Storyboarding.Common" StencilVersion="0.1"/>
</Control>
</file>

<file path=customXml/item637.xml><?xml version="1.0" encoding="utf-8"?>
<Control xmlns="http://schemas.microsoft.com/VisualStudio/2011/storyboarding/control">
  <Id Name="System.Storyboarding.Common.Text" Revision="1" Stencil="System.Storyboarding.Common" StencilVersion="0.1"/>
</Control>
</file>

<file path=customXml/item638.xml><?xml version="1.0" encoding="utf-8"?>
<Control xmlns="http://schemas.microsoft.com/VisualStudio/2011/storyboarding/control">
  <Id Name="System.Storyboarding.Common.Text" Revision="1" Stencil="System.Storyboarding.Common" StencilVersion="0.1"/>
</Control>
</file>

<file path=customXml/item639.xml><?xml version="1.0" encoding="utf-8"?>
<Control xmlns="http://schemas.microsoft.com/VisualStudio/2011/storyboarding/control">
  <Id Name="System.Storyboarding.Common.Text" Revision="1" Stencil="System.Storyboarding.Common" StencilVersion="0.1"/>
</Control>
</file>

<file path=customXml/item64.xml><?xml version="1.0" encoding="utf-8"?>
<Control xmlns="http://schemas.microsoft.com/VisualStudio/2011/storyboarding/control">
  <Id Name="2d0ec6f4-3d74-4898-a25c-e2cd29156f33" Revision="1" Stencil="System.MyShapes" StencilVersion="1.0"/>
</Control>
</file>

<file path=customXml/item640.xml><?xml version="1.0" encoding="utf-8"?>
<Control xmlns="http://schemas.microsoft.com/VisualStudio/2011/storyboarding/control">
  <Id Name="System.Storyboarding.Common.Text" Revision="1" Stencil="System.Storyboarding.Common" StencilVersion="0.1"/>
</Control>
</file>

<file path=customXml/item641.xml><?xml version="1.0" encoding="utf-8"?>
<Control xmlns="http://schemas.microsoft.com/VisualStudio/2011/storyboarding/control">
  <Id Name="System.Storyboarding.Common.Hyperlink" Revision="1" Stencil="System.Storyboarding.Common" StencilVersion="0.1"/>
</Control>
</file>

<file path=customXml/item642.xml><?xml version="1.0" encoding="utf-8"?>
<Control xmlns="http://schemas.microsoft.com/VisualStudio/2011/storyboarding/control">
  <Id Name="68a6efa7-0759-454d-829d-0dcf3dd35ea4" Revision="1" Stencil="System.MyShapes" StencilVersion="1.0"/>
</Control>
</file>

<file path=customXml/item643.xml><?xml version="1.0" encoding="utf-8"?>
<Control xmlns="http://schemas.microsoft.com/VisualStudio/2011/storyboarding/control">
  <Id Name="System.Storyboarding.Common.Text" Revision="1" Stencil="System.Storyboarding.Common" StencilVersion="0.1"/>
</Control>
</file>

<file path=customXml/item644.xml><?xml version="1.0" encoding="utf-8"?>
<Control xmlns="http://schemas.microsoft.com/VisualStudio/2011/storyboarding/control">
  <Id Name="System.Storyboarding.Common.Text" Revision="1" Stencil="System.Storyboarding.Common" StencilVersion="0.1"/>
</Control>
</file>

<file path=customXml/item645.xml><?xml version="1.0" encoding="utf-8"?>
<Control xmlns="http://schemas.microsoft.com/VisualStudio/2011/storyboarding/control">
  <Id Name="2d0ec6f4-3d74-4898-a25c-e2cd29156f33" Revision="1" Stencil="System.MyShapes" StencilVersion="1.0"/>
</Control>
</file>

<file path=customXml/item646.xml><?xml version="1.0" encoding="utf-8"?>
<Control xmlns="http://schemas.microsoft.com/VisualStudio/2011/storyboarding/control">
  <Id Name="System.Storyboarding.Common.Text" Revision="1" Stencil="System.Storyboarding.Common" StencilVersion="0.1"/>
</Control>
</file>

<file path=customXml/item647.xml><?xml version="1.0" encoding="utf-8"?>
<Control xmlns="http://schemas.microsoft.com/VisualStudio/2011/storyboarding/control">
  <Id Name="System.Storyboarding.Common.Text" Revision="1" Stencil="System.Storyboarding.Common" StencilVersion="0.1"/>
</Control>
</file>

<file path=customXml/item648.xml><?xml version="1.0" encoding="utf-8"?>
<Control xmlns="http://schemas.microsoft.com/VisualStudio/2011/storyboarding/control">
  <Id Name="System.Storyboarding.Common.Text" Revision="1" Stencil="System.Storyboarding.Common" StencilVersion="0.1"/>
</Control>
</file>

<file path=customXml/item649.xml><?xml version="1.0" encoding="utf-8"?>
<Control xmlns="http://schemas.microsoft.com/VisualStudio/2011/storyboarding/control">
  <Id Name="System.Storyboarding.Common.Text" Revision="1" Stencil="System.Storyboarding.Common" StencilVersion="0.1"/>
</Control>
</file>

<file path=customXml/item65.xml><?xml version="1.0" encoding="utf-8"?>
<Control xmlns="http://schemas.microsoft.com/VisualStudio/2011/storyboarding/control">
  <Id Name="System.Storyboarding.Common.Text" Revision="1" Stencil="System.Storyboarding.Common" StencilVersion="0.1"/>
</Control>
</file>

<file path=customXml/item650.xml><?xml version="1.0" encoding="utf-8"?>
<Control xmlns="http://schemas.microsoft.com/VisualStudio/2011/storyboarding/control">
  <Id Name="System.Storyboarding.Common.Text" Revision="1" Stencil="System.Storyboarding.Common" StencilVersion="0.1"/>
</Control>
</file>

<file path=customXml/item651.xml><?xml version="1.0" encoding="utf-8"?>
<Control xmlns="http://schemas.microsoft.com/VisualStudio/2011/storyboarding/control">
  <Id Name="2d0ec6f4-3d74-4898-a25c-e2cd29156f33" Revision="1" Stencil="System.MyShapes" StencilVersion="1.0"/>
</Control>
</file>

<file path=customXml/item652.xml><?xml version="1.0" encoding="utf-8"?>
<Control xmlns="http://schemas.microsoft.com/VisualStudio/2011/storyboarding/control">
  <Id Name="System.Storyboarding.Common.Text" Revision="1" Stencil="System.Storyboarding.Common" StencilVersion="0.1"/>
</Control>
</file>

<file path=customXml/item653.xml><?xml version="1.0" encoding="utf-8"?>
<Control xmlns="http://schemas.microsoft.com/VisualStudio/2011/storyboarding/control">
  <Id Name="System.Storyboarding.Common.Text" Revision="1" Stencil="System.Storyboarding.Common" StencilVersion="0.1"/>
</Control>
</file>

<file path=customXml/item654.xml><?xml version="1.0" encoding="utf-8"?>
<Control xmlns="http://schemas.microsoft.com/VisualStudio/2011/storyboarding/control">
  <Id Name="System.Storyboarding.Common.Text" Revision="1" Stencil="System.Storyboarding.Common" StencilVersion="0.1"/>
</Control>
</file>

<file path=customXml/item655.xml><?xml version="1.0" encoding="utf-8"?>
<Control xmlns="http://schemas.microsoft.com/VisualStudio/2011/storyboarding/control">
  <Id Name="68a6efa7-0759-454d-829d-0dcf3dd35ea4" Revision="1" Stencil="System.MyShapes" StencilVersion="1.0"/>
</Control>
</file>

<file path=customXml/item656.xml><?xml version="1.0" encoding="utf-8"?>
<Control xmlns="http://schemas.microsoft.com/VisualStudio/2011/storyboarding/control">
  <Id Name="System.Storyboarding.Common.Text" Revision="1" Stencil="System.Storyboarding.Common" StencilVersion="0.1"/>
</Control>
</file>

<file path=customXml/item657.xml><?xml version="1.0" encoding="utf-8"?>
<Control xmlns="http://schemas.microsoft.com/VisualStudio/2011/storyboarding/control">
  <Id Name="System.Storyboarding.Common.Text" Revision="1" Stencil="System.Storyboarding.Common" StencilVersion="0.1"/>
</Control>
</file>

<file path=customXml/item658.xml><?xml version="1.0" encoding="utf-8"?>
<Control xmlns="http://schemas.microsoft.com/VisualStudio/2011/storyboarding/control">
  <Id Name="System.Storyboarding.Common.Text" Revision="1" Stencil="System.Storyboarding.Common" StencilVersion="0.1"/>
</Control>
</file>

<file path=customXml/item659.xml><?xml version="1.0" encoding="utf-8"?>
<Control xmlns="http://schemas.microsoft.com/VisualStudio/2011/storyboarding/control">
  <Id Name="System.Storyboarding.Common.Text" Revision="1" Stencil="System.Storyboarding.Common" StencilVersion="0.1"/>
</Control>
</file>

<file path=customXml/item66.xml><?xml version="1.0" encoding="utf-8"?>
<Control xmlns="http://schemas.microsoft.com/VisualStudio/2011/storyboarding/control">
  <Id Name="System.Storyboarding.Common.Text" Revision="1" Stencil="System.Storyboarding.Common" StencilVersion="0.1"/>
</Control>
</file>

<file path=customXml/item660.xml><?xml version="1.0" encoding="utf-8"?>
<Control xmlns="http://schemas.microsoft.com/VisualStudio/2011/storyboarding/control">
  <Id Name="System.Storyboarding.Common.Text" Revision="1" Stencil="System.Storyboarding.Common" StencilVersion="0.1"/>
</Control>
</file>

<file path=customXml/item661.xml><?xml version="1.0" encoding="utf-8"?>
<Control xmlns="http://schemas.microsoft.com/VisualStudio/2011/storyboarding/control">
  <Id Name="System.Storyboarding.Common.Text" Revision="1" Stencil="System.Storyboarding.Common" StencilVersion="0.1"/>
</Control>
</file>

<file path=customXml/item662.xml><?xml version="1.0" encoding="utf-8"?>
<Control xmlns="http://schemas.microsoft.com/VisualStudio/2011/storyboarding/control">
  <Id Name="System.Storyboarding.Common.Text" Revision="1" Stencil="System.Storyboarding.Common" StencilVersion="0.1"/>
</Control>
</file>

<file path=customXml/item663.xml><?xml version="1.0" encoding="utf-8"?>
<Control xmlns="http://schemas.microsoft.com/VisualStudio/2011/storyboarding/control">
  <Id Name="68a6efa7-0759-454d-829d-0dcf3dd35ea4" Revision="1" Stencil="System.MyShapes" StencilVersion="1.0"/>
</Control>
</file>

<file path=customXml/item664.xml><?xml version="1.0" encoding="utf-8"?>
<Control xmlns="http://schemas.microsoft.com/VisualStudio/2011/storyboarding/control">
  <Id Name="System.Storyboarding.Common.Text" Revision="1" Stencil="System.Storyboarding.Common" StencilVersion="0.1"/>
</Control>
</file>

<file path=customXml/item665.xml><?xml version="1.0" encoding="utf-8"?>
<Control xmlns="http://schemas.microsoft.com/VisualStudio/2011/storyboarding/control">
  <Id Name="2d0ec6f4-3d74-4898-a25c-e2cd29156f33" Revision="1" Stencil="System.MyShapes" StencilVersion="1.0"/>
</Control>
</file>

<file path=customXml/item666.xml><?xml version="1.0" encoding="utf-8"?>
<Control xmlns="http://schemas.microsoft.com/VisualStudio/2011/storyboarding/control">
  <Id Name="System.Storyboarding.Common.Text" Revision="1" Stencil="System.Storyboarding.Common" StencilVersion="0.1"/>
</Control>
</file>

<file path=customXml/item667.xml><?xml version="1.0" encoding="utf-8"?>
<Control xmlns="http://schemas.microsoft.com/VisualStudio/2011/storyboarding/control">
  <Id Name="68a6efa7-0759-454d-829d-0dcf3dd35ea4" Revision="1" Stencil="System.MyShapes" StencilVersion="1.0"/>
</Control>
</file>

<file path=customXml/item668.xml><?xml version="1.0" encoding="utf-8"?>
<Control xmlns="http://schemas.microsoft.com/VisualStudio/2011/storyboarding/control">
  <Id Name="System.Storyboarding.Common.Text" Revision="1" Stencil="System.Storyboarding.Common" StencilVersion="0.1"/>
</Control>
</file>

<file path=customXml/item669.xml><?xml version="1.0" encoding="utf-8"?>
<Control xmlns="http://schemas.microsoft.com/VisualStudio/2011/storyboarding/control">
  <Id Name="System.Storyboarding.Common.Text" Revision="1" Stencil="System.Storyboarding.Common" StencilVersion="0.1"/>
</Control>
</file>

<file path=customXml/item67.xml><?xml version="1.0" encoding="utf-8"?>
<Control xmlns="http://schemas.microsoft.com/VisualStudio/2011/storyboarding/control">
  <Id Name="5d1b3dce-16e1-4d33-a649-35b231ab4c99" Revision="1" Stencil="System.MyShapes" StencilVersion="1.0"/>
</Control>
</file>

<file path=customXml/item670.xml><?xml version="1.0" encoding="utf-8"?>
<Control xmlns="http://schemas.microsoft.com/VisualStudio/2011/storyboarding/control">
  <Id Name="2d0ec6f4-3d74-4898-a25c-e2cd29156f33" Revision="1" Stencil="System.MyShapes" StencilVersion="1.0"/>
</Control>
</file>

<file path=customXml/item671.xml><?xml version="1.0" encoding="utf-8"?>
<Control xmlns="http://schemas.microsoft.com/VisualStudio/2011/storyboarding/control">
  <Id Name="2d0ec6f4-3d74-4898-a25c-e2cd29156f33" Revision="1" Stencil="System.MyShapes" StencilVersion="1.0"/>
</Control>
</file>

<file path=customXml/item672.xml><?xml version="1.0" encoding="utf-8"?>
<Control xmlns="http://schemas.microsoft.com/VisualStudio/2011/storyboarding/control">
  <Id Name="System.Storyboarding.Common.Text" Revision="1" Stencil="System.Storyboarding.Common" StencilVersion="0.1"/>
</Control>
</file>

<file path=customXml/item673.xml><?xml version="1.0" encoding="utf-8"?>
<Control xmlns="http://schemas.microsoft.com/VisualStudio/2011/storyboarding/control">
  <Id Name="System.Storyboarding.Common.Text" Revision="1" Stencil="System.Storyboarding.Common" StencilVersion="0.1"/>
</Control>
</file>

<file path=customXml/item674.xml><?xml version="1.0" encoding="utf-8"?>
<Control xmlns="http://schemas.microsoft.com/VisualStudio/2011/storyboarding/control">
  <Id Name="System.Storyboarding.Common.Text" Revision="1" Stencil="System.Storyboarding.Common" StencilVersion="0.1"/>
</Control>
</file>

<file path=customXml/item675.xml><?xml version="1.0" encoding="utf-8"?>
<Control xmlns="http://schemas.microsoft.com/VisualStudio/2011/storyboarding/control">
  <Id Name="System.Storyboarding.Common.Text" Revision="1" Stencil="System.Storyboarding.Common" StencilVersion="0.1"/>
</Control>
</file>

<file path=customXml/item676.xml><?xml version="1.0" encoding="utf-8"?>
<Control xmlns="http://schemas.microsoft.com/VisualStudio/2011/storyboarding/control">
  <Id Name="System.Storyboarding.Common.Text" Revision="1" Stencil="System.Storyboarding.Common" StencilVersion="0.1"/>
</Control>
</file>

<file path=customXml/item677.xml><?xml version="1.0" encoding="utf-8"?>
<Control xmlns="http://schemas.microsoft.com/VisualStudio/2011/storyboarding/control">
  <Id Name="System.Storyboarding.Common.Text" Revision="1" Stencil="System.Storyboarding.Common" StencilVersion="0.1"/>
</Control>
</file>

<file path=customXml/item678.xml><?xml version="1.0" encoding="utf-8"?>
<Control xmlns="http://schemas.microsoft.com/VisualStudio/2011/storyboarding/control">
  <Id Name="System.Storyboarding.Common.Text" Revision="1" Stencil="System.Storyboarding.Common" StencilVersion="0.1"/>
</Control>
</file>

<file path=customXml/item679.xml><?xml version="1.0" encoding="utf-8"?>
<Control xmlns="http://schemas.microsoft.com/VisualStudio/2011/storyboarding/control">
  <Id Name="System.Storyboarding.Common.Text" Revision="1" Stencil="System.Storyboarding.Common" StencilVersion="0.1"/>
</Control>
</file>

<file path=customXml/item68.xml><?xml version="1.0" encoding="utf-8"?>
<Control xmlns="http://schemas.microsoft.com/VisualStudio/2011/storyboarding/control">
  <Id Name="System.Storyboarding.Common.Text" Revision="1" Stencil="System.Storyboarding.Common" StencilVersion="0.1"/>
</Control>
</file>

<file path=customXml/item680.xml><?xml version="1.0" encoding="utf-8"?>
<Control xmlns="http://schemas.microsoft.com/VisualStudio/2011/storyboarding/control">
  <Id Name="System.Storyboarding.Common.Text" Revision="1" Stencil="System.Storyboarding.Common" StencilVersion="0.1"/>
</Control>
</file>

<file path=customXml/item681.xml><?xml version="1.0" encoding="utf-8"?>
<Control xmlns="http://schemas.microsoft.com/VisualStudio/2011/storyboarding/control">
  <Id Name="System.Storyboarding.Common.Text" Revision="1" Stencil="System.Storyboarding.Common" StencilVersion="0.1"/>
</Control>
</file>

<file path=customXml/item682.xml><?xml version="1.0" encoding="utf-8"?>
<Control xmlns="http://schemas.microsoft.com/VisualStudio/2011/storyboarding/control">
  <Id Name="System.Storyboarding.Common.Text" Revision="1" Stencil="System.Storyboarding.Common" StencilVersion="0.1"/>
</Control>
</file>

<file path=customXml/item683.xml><?xml version="1.0" encoding="utf-8"?>
<Control xmlns="http://schemas.microsoft.com/VisualStudio/2011/storyboarding/control">
  <Id Name="System.Storyboarding.Common.Text" Revision="1" Stencil="System.Storyboarding.Common" StencilVersion="0.1"/>
</Control>
</file>

<file path=customXml/item684.xml><?xml version="1.0" encoding="utf-8"?>
<Control xmlns="http://schemas.microsoft.com/VisualStudio/2011/storyboarding/control">
  <Id Name="System.Storyboarding.Common.Text" Revision="1" Stencil="System.Storyboarding.Common" StencilVersion="0.1"/>
</Control>
</file>

<file path=customXml/item685.xml><?xml version="1.0" encoding="utf-8"?>
<Control xmlns="http://schemas.microsoft.com/VisualStudio/2011/storyboarding/control">
  <Id Name="System.Storyboarding.Common.Text" Revision="1" Stencil="System.Storyboarding.Common" StencilVersion="0.1"/>
</Control>
</file>

<file path=customXml/item686.xml><?xml version="1.0" encoding="utf-8"?>
<Control xmlns="http://schemas.microsoft.com/VisualStudio/2011/storyboarding/control">
  <Id Name="System.Storyboarding.Common.Text" Revision="1" Stencil="System.Storyboarding.Common" StencilVersion="0.1"/>
</Control>
</file>

<file path=customXml/item687.xml><?xml version="1.0" encoding="utf-8"?>
<Control xmlns="http://schemas.microsoft.com/VisualStudio/2011/storyboarding/control">
  <Id Name="System.Storyboarding.Common.Text" Revision="1" Stencil="System.Storyboarding.Common" StencilVersion="0.1"/>
</Control>
</file>

<file path=customXml/item688.xml><?xml version="1.0" encoding="utf-8"?>
<Control xmlns="http://schemas.microsoft.com/VisualStudio/2011/storyboarding/control">
  <Id Name="System.Storyboarding.Common.Text" Revision="1" Stencil="System.Storyboarding.Common" StencilVersion="0.1"/>
</Control>
</file>

<file path=customXml/item689.xml><?xml version="1.0" encoding="utf-8"?>
<Control xmlns="http://schemas.microsoft.com/VisualStudio/2011/storyboarding/control">
  <Id Name="System.Storyboarding.Common.Text" Revision="1" Stencil="System.Storyboarding.Common" StencilVersion="0.1"/>
</Control>
</file>

<file path=customXml/item69.xml><?xml version="1.0" encoding="utf-8"?>
<Control xmlns="http://schemas.microsoft.com/VisualStudio/2011/storyboarding/control">
  <Id Name="System.Storyboarding.Common.Text" Revision="1" Stencil="System.Storyboarding.Common" StencilVersion="0.1"/>
</Control>
</file>

<file path=customXml/item690.xml><?xml version="1.0" encoding="utf-8"?>
<Control xmlns="http://schemas.microsoft.com/VisualStudio/2011/storyboarding/control">
  <Id Name="System.Storyboarding.Common.Text" Revision="1" Stencil="System.Storyboarding.Common" StencilVersion="0.1"/>
</Control>
</file>

<file path=customXml/item691.xml><?xml version="1.0" encoding="utf-8"?>
<Control xmlns="http://schemas.microsoft.com/VisualStudio/2011/storyboarding/control">
  <Id Name="System.Storyboarding.Common.Text" Revision="1" Stencil="System.Storyboarding.Common" StencilVersion="0.1"/>
</Control>
</file>

<file path=customXml/item692.xml><?xml version="1.0" encoding="utf-8"?>
<Control xmlns="http://schemas.microsoft.com/VisualStudio/2011/storyboarding/control">
  <Id Name="System.Storyboarding.Common.Text" Revision="1" Stencil="System.Storyboarding.Common" StencilVersion="0.1"/>
</Control>
</file>

<file path=customXml/item693.xml><?xml version="1.0" encoding="utf-8"?>
<Control xmlns="http://schemas.microsoft.com/VisualStudio/2011/storyboarding/control">
  <Id Name="System.Storyboarding.Common.Text" Revision="1" Stencil="System.Storyboarding.Common" StencilVersion="0.1"/>
</Control>
</file>

<file path=customXml/item694.xml><?xml version="1.0" encoding="utf-8"?>
<Control xmlns="http://schemas.microsoft.com/VisualStudio/2011/storyboarding/control">
  <Id Name="System.Storyboarding.Common.Text" Revision="1" Stencil="System.Storyboarding.Common" StencilVersion="0.1"/>
</Control>
</file>

<file path=customXml/item695.xml><?xml version="1.0" encoding="utf-8"?>
<Control xmlns="http://schemas.microsoft.com/VisualStudio/2011/storyboarding/control">
  <Id Name="System.Storyboarding.Common.Text" Revision="1" Stencil="System.Storyboarding.Common" StencilVersion="0.1"/>
</Control>
</file>

<file path=customXml/item696.xml><?xml version="1.0" encoding="utf-8"?>
<Control xmlns="http://schemas.microsoft.com/VisualStudio/2011/storyboarding/control">
  <Id Name="System.Storyboarding.Common.Text" Revision="1" Stencil="System.Storyboarding.Common" StencilVersion="0.1"/>
</Control>
</file>

<file path=customXml/item697.xml><?xml version="1.0" encoding="utf-8"?>
<Control xmlns="http://schemas.microsoft.com/VisualStudio/2011/storyboarding/control">
  <Id Name="System.Storyboarding.Common.Text" Revision="1" Stencil="System.Storyboarding.Common" StencilVersion="0.1"/>
</Control>
</file>

<file path=customXml/item698.xml><?xml version="1.0" encoding="utf-8"?>
<Control xmlns="http://schemas.microsoft.com/VisualStudio/2011/storyboarding/control">
  <Id Name="System.Storyboarding.Common.Text" Revision="1" Stencil="System.Storyboarding.Common" StencilVersion="0.1"/>
</Control>
</file>

<file path=customXml/item699.xml><?xml version="1.0" encoding="utf-8"?>
<Control xmlns="http://schemas.microsoft.com/VisualStudio/2011/storyboarding/control">
  <Id Name="System.Storyboarding.Common.Text" Revision="1" Stencil="System.Storyboarding.Common" StencilVersion="0.1"/>
</Control>
</file>

<file path=customXml/item7.xml><?xml version="1.0" encoding="utf-8"?>
<Control xmlns="http://schemas.microsoft.com/VisualStudio/2011/storyboarding/control">
  <Id Name="System.Storyboarding.Common.Text" Revision="1" Stencil="System.Storyboarding.Common" StencilVersion="0.1"/>
</Control>
</file>

<file path=customXml/item70.xml><?xml version="1.0" encoding="utf-8"?>
<Control xmlns="http://schemas.microsoft.com/VisualStudio/2011/storyboarding/control">
  <Id Name="0eb6adba-f44f-478a-accc-2bc808ff9e71" Revision="1" Stencil="System.MyShapes" StencilVersion="1.0"/>
</Control>
</file>

<file path=customXml/item700.xml><?xml version="1.0" encoding="utf-8"?>
<Control xmlns="http://schemas.microsoft.com/VisualStudio/2011/storyboarding/control">
  <Id Name="2d0ec6f4-3d74-4898-a25c-e2cd29156f33" Revision="1" Stencil="System.MyShapes" StencilVersion="1.0"/>
</Control>
</file>

<file path=customXml/item701.xml><?xml version="1.0" encoding="utf-8"?>
<Control xmlns="http://schemas.microsoft.com/VisualStudio/2011/storyboarding/control">
  <Id Name="System.Storyboarding.Common.Text" Revision="1" Stencil="System.Storyboarding.Common" StencilVersion="0.1"/>
</Control>
</file>

<file path=customXml/item702.xml><?xml version="1.0" encoding="utf-8"?>
<Control xmlns="http://schemas.microsoft.com/VisualStudio/2011/storyboarding/control">
  <Id Name="System.Storyboarding.Common.Text" Revision="1" Stencil="System.Storyboarding.Common" StencilVersion="0.1"/>
</Control>
</file>

<file path=customXml/item703.xml><?xml version="1.0" encoding="utf-8"?>
<Control xmlns="http://schemas.microsoft.com/VisualStudio/2011/storyboarding/control">
  <Id Name="System.Storyboarding.Common.Text" Revision="1" Stencil="System.Storyboarding.Common" StencilVersion="0.1"/>
</Control>
</file>

<file path=customXml/item704.xml><?xml version="1.0" encoding="utf-8"?>
<Control xmlns="http://schemas.microsoft.com/VisualStudio/2011/storyboarding/control">
  <Id Name="System.Storyboarding.Common.Text" Revision="1" Stencil="System.Storyboarding.Common" StencilVersion="0.1"/>
</Control>
</file>

<file path=customXml/item705.xml><?xml version="1.0" encoding="utf-8"?>
<Control xmlns="http://schemas.microsoft.com/VisualStudio/2011/storyboarding/control">
  <Id Name="System.Storyboarding.Common.Text" Revision="1" Stencil="System.Storyboarding.Common" StencilVersion="0.1"/>
</Control>
</file>

<file path=customXml/item706.xml><?xml version="1.0" encoding="utf-8"?>
<Control xmlns="http://schemas.microsoft.com/VisualStudio/2011/storyboarding/control">
  <Id Name="System.Storyboarding.Common.Text" Revision="1" Stencil="System.Storyboarding.Common" StencilVersion="0.1"/>
</Control>
</file>

<file path=customXml/item707.xml><?xml version="1.0" encoding="utf-8"?>
<Control xmlns="http://schemas.microsoft.com/VisualStudio/2011/storyboarding/control">
  <Id Name="System.Storyboarding.Common.Text" Revision="1" Stencil="System.Storyboarding.Common" StencilVersion="0.1"/>
</Control>
</file>

<file path=customXml/item708.xml><?xml version="1.0" encoding="utf-8"?>
<Control xmlns="http://schemas.microsoft.com/VisualStudio/2011/storyboarding/control">
  <Id Name="System.Storyboarding.Common.Text" Revision="1" Stencil="System.Storyboarding.Common" StencilVersion="0.1"/>
</Control>
</file>

<file path=customXml/item709.xml><?xml version="1.0" encoding="utf-8"?>
<Control xmlns="http://schemas.microsoft.com/VisualStudio/2011/storyboarding/control">
  <Id Name="System.Storyboarding.Common.Text" Revision="1" Stencil="System.Storyboarding.Common" StencilVersion="0.1"/>
</Control>
</file>

<file path=customXml/item71.xml><?xml version="1.0" encoding="utf-8"?>
<Control xmlns="http://schemas.microsoft.com/VisualStudio/2011/storyboarding/control">
  <Id Name="System.Storyboarding.Common.Text" Revision="1" Stencil="System.Storyboarding.Common" StencilVersion="0.1"/>
</Control>
</file>

<file path=customXml/item710.xml><?xml version="1.0" encoding="utf-8"?>
<Control xmlns="http://schemas.microsoft.com/VisualStudio/2011/storyboarding/control">
  <Id Name="2d0ec6f4-3d74-4898-a25c-e2cd29156f33" Revision="1" Stencil="System.MyShapes" StencilVersion="1.0"/>
</Control>
</file>

<file path=customXml/item711.xml><?xml version="1.0" encoding="utf-8"?>
<Control xmlns="http://schemas.microsoft.com/VisualStudio/2011/storyboarding/control">
  <Id Name="System.Storyboarding.Common.Text" Revision="1" Stencil="System.Storyboarding.Common" StencilVersion="0.1"/>
</Control>
</file>

<file path=customXml/item712.xml><?xml version="1.0" encoding="utf-8"?>
<Control xmlns="http://schemas.microsoft.com/VisualStudio/2011/storyboarding/control">
  <Id Name="System.Storyboarding.Common.Text" Revision="1" Stencil="System.Storyboarding.Common" StencilVersion="0.1"/>
</Control>
</file>

<file path=customXml/item713.xml><?xml version="1.0" encoding="utf-8"?>
<Control xmlns="http://schemas.microsoft.com/VisualStudio/2011/storyboarding/control">
  <Id Name="System.Storyboarding.Common.Text" Revision="1" Stencil="System.Storyboarding.Common" StencilVersion="0.1"/>
</Control>
</file>

<file path=customXml/item714.xml><?xml version="1.0" encoding="utf-8"?>
<Control xmlns="http://schemas.microsoft.com/VisualStudio/2011/storyboarding/control">
  <Id Name="2d0ec6f4-3d74-4898-a25c-e2cd29156f33" Revision="1" Stencil="System.MyShapes" StencilVersion="1.0"/>
</Control>
</file>

<file path=customXml/item715.xml><?xml version="1.0" encoding="utf-8"?>
<Control xmlns="http://schemas.microsoft.com/VisualStudio/2011/storyboarding/control">
  <Id Name="System.Storyboarding.Common.Text" Revision="1" Stencil="System.Storyboarding.Common" StencilVersion="0.1"/>
</Control>
</file>

<file path=customXml/item716.xml><?xml version="1.0" encoding="utf-8"?>
<Control xmlns="http://schemas.microsoft.com/VisualStudio/2011/storyboarding/control">
  <Id Name="System.Storyboarding.Common.Text" Revision="1" Stencil="System.Storyboarding.Common" StencilVersion="0.1"/>
</Control>
</file>

<file path=customXml/item717.xml><?xml version="1.0" encoding="utf-8"?>
<Control xmlns="http://schemas.microsoft.com/VisualStudio/2011/storyboarding/control">
  <Id Name="System.Storyboarding.Common.Text" Revision="1" Stencil="System.Storyboarding.Common" StencilVersion="0.1"/>
</Control>
</file>

<file path=customXml/item718.xml><?xml version="1.0" encoding="utf-8"?>
<Control xmlns="http://schemas.microsoft.com/VisualStudio/2011/storyboarding/control">
  <Id Name="System.Storyboarding.Common.Text" Revision="1" Stencil="System.Storyboarding.Common" StencilVersion="0.1"/>
</Control>
</file>

<file path=customXml/item719.xml><?xml version="1.0" encoding="utf-8"?>
<Control xmlns="http://schemas.microsoft.com/VisualStudio/2011/storyboarding/control">
  <Id Name="System.Storyboarding.Common.Text" Revision="1" Stencil="System.Storyboarding.Common" StencilVersion="0.1"/>
</Control>
</file>

<file path=customXml/item72.xml><?xml version="1.0" encoding="utf-8"?>
<Control xmlns="http://schemas.microsoft.com/VisualStudio/2011/storyboarding/control">
  <Id Name="System.Storyboarding.Common.Text" Revision="1" Stencil="System.Storyboarding.Common" StencilVersion="0.1"/>
</Control>
</file>

<file path=customXml/item720.xml><?xml version="1.0" encoding="utf-8"?>
<Control xmlns="http://schemas.microsoft.com/VisualStudio/2011/storyboarding/control">
  <Id Name="System.Storyboarding.Common.Text" Revision="1" Stencil="System.Storyboarding.Common" StencilVersion="0.1"/>
</Control>
</file>

<file path=customXml/item721.xml><?xml version="1.0" encoding="utf-8"?>
<Control xmlns="http://schemas.microsoft.com/VisualStudio/2011/storyboarding/control">
  <Id Name="System.Storyboarding.Common.Text" Revision="1" Stencil="System.Storyboarding.Common" StencilVersion="0.1"/>
</Control>
</file>

<file path=customXml/item722.xml><?xml version="1.0" encoding="utf-8"?>
<Control xmlns="http://schemas.microsoft.com/VisualStudio/2011/storyboarding/control">
  <Id Name="System.Storyboarding.Common.Text" Revision="1" Stencil="System.Storyboarding.Common" StencilVersion="0.1"/>
</Control>
</file>

<file path=customXml/item723.xml><?xml version="1.0" encoding="utf-8"?>
<Control xmlns="http://schemas.microsoft.com/VisualStudio/2011/storyboarding/control">
  <Id Name="System.Storyboarding.Common.Text" Revision="1" Stencil="System.Storyboarding.Common" StencilVersion="0.1"/>
</Control>
</file>

<file path=customXml/item724.xml><?xml version="1.0" encoding="utf-8"?>
<Control xmlns="http://schemas.microsoft.com/VisualStudio/2011/storyboarding/control">
  <Id Name="System.Storyboarding.Common.Text" Revision="1" Stencil="System.Storyboarding.Common" StencilVersion="0.1"/>
</Control>
</file>

<file path=customXml/item725.xml><?xml version="1.0" encoding="utf-8"?>
<Control xmlns="http://schemas.microsoft.com/VisualStudio/2011/storyboarding/control">
  <Id Name="System.Storyboarding.Common.Text" Revision="1" Stencil="System.Storyboarding.Common" StencilVersion="0.1"/>
</Control>
</file>

<file path=customXml/item726.xml><?xml version="1.0" encoding="utf-8"?>
<Control xmlns="http://schemas.microsoft.com/VisualStudio/2011/storyboarding/control">
  <Id Name="System.Storyboarding.Common.Text" Revision="1" Stencil="System.Storyboarding.Common" StencilVersion="0.1"/>
</Control>
</file>

<file path=customXml/item727.xml><?xml version="1.0" encoding="utf-8"?>
<Control xmlns="http://schemas.microsoft.com/VisualStudio/2011/storyboarding/control">
  <Id Name="System.Storyboarding.Common.Text" Revision="1" Stencil="System.Storyboarding.Common" StencilVersion="0.1"/>
</Control>
</file>

<file path=customXml/item728.xml><?xml version="1.0" encoding="utf-8"?>
<Control xmlns="http://schemas.microsoft.com/VisualStudio/2011/storyboarding/control">
  <Id Name="System.Storyboarding.Common.Text" Revision="1" Stencil="System.Storyboarding.Common" StencilVersion="0.1"/>
</Control>
</file>

<file path=customXml/item729.xml><?xml version="1.0" encoding="utf-8"?>
<Control xmlns="http://schemas.microsoft.com/VisualStudio/2011/storyboarding/control">
  <Id Name="2d0ec6f4-3d74-4898-a25c-e2cd29156f33" Revision="1" Stencil="System.MyShapes" StencilVersion="1.0"/>
</Control>
</file>

<file path=customXml/item73.xml><?xml version="1.0" encoding="utf-8"?>
<Control xmlns="http://schemas.microsoft.com/VisualStudio/2011/storyboarding/control">
  <Id Name="System.Storyboarding.Common.Text" Revision="1" Stencil="System.Storyboarding.Common" StencilVersion="0.1"/>
</Control>
</file>

<file path=customXml/item730.xml><?xml version="1.0" encoding="utf-8"?>
<Control xmlns="http://schemas.microsoft.com/VisualStudio/2011/storyboarding/control">
  <Id Name="System.Storyboarding.Common.Text" Revision="1" Stencil="System.Storyboarding.Common" StencilVersion="0.1"/>
</Control>
</file>

<file path=customXml/item731.xml><?xml version="1.0" encoding="utf-8"?>
<Control xmlns="http://schemas.microsoft.com/VisualStudio/2011/storyboarding/control">
  <Id Name="System.Storyboarding.Common.Text" Revision="1" Stencil="System.Storyboarding.Common" StencilVersion="0.1"/>
</Control>
</file>

<file path=customXml/item732.xml><?xml version="1.0" encoding="utf-8"?>
<Control xmlns="http://schemas.microsoft.com/VisualStudio/2011/storyboarding/control">
  <Id Name="System.Storyboarding.Common.Text" Revision="1" Stencil="System.Storyboarding.Common" StencilVersion="0.1"/>
</Control>
</file>

<file path=customXml/item733.xml><?xml version="1.0" encoding="utf-8"?>
<Control xmlns="http://schemas.microsoft.com/VisualStudio/2011/storyboarding/control">
  <Id Name="2d0ec6f4-3d74-4898-a25c-e2cd29156f33" Revision="1" Stencil="System.MyShapes" StencilVersion="1.0"/>
</Control>
</file>

<file path=customXml/item734.xml><?xml version="1.0" encoding="utf-8"?>
<Control xmlns="http://schemas.microsoft.com/VisualStudio/2011/storyboarding/control">
  <Id Name="System.Storyboarding.Common.Text" Revision="1" Stencil="System.Storyboarding.Common" StencilVersion="0.1"/>
</Control>
</file>

<file path=customXml/item735.xml><?xml version="1.0" encoding="utf-8"?>
<Control xmlns="http://schemas.microsoft.com/VisualStudio/2011/storyboarding/control">
  <Id Name="68a6efa7-0759-454d-829d-0dcf3dd35ea4" Revision="1" Stencil="System.MyShapes" StencilVersion="1.0"/>
</Control>
</file>

<file path=customXml/item736.xml><?xml version="1.0" encoding="utf-8"?>
<Control xmlns="http://schemas.microsoft.com/VisualStudio/2011/storyboarding/control">
  <Id Name="System.Storyboarding.Common.Text" Revision="1" Stencil="System.Storyboarding.Common" StencilVersion="0.1"/>
</Control>
</file>

<file path=customXml/item737.xml><?xml version="1.0" encoding="utf-8"?>
<Control xmlns="http://schemas.microsoft.com/VisualStudio/2011/storyboarding/control">
  <Id Name="System.Storyboarding.Common.Text" Revision="1" Stencil="System.Storyboarding.Common" StencilVersion="0.1"/>
</Control>
</file>

<file path=customXml/item738.xml><?xml version="1.0" encoding="utf-8"?>
<Control xmlns="http://schemas.microsoft.com/VisualStudio/2011/storyboarding/control">
  <Id Name="System.Storyboarding.Common.Text" Revision="1" Stencil="System.Storyboarding.Common" StencilVersion="0.1"/>
</Control>
</file>

<file path=customXml/item739.xml><?xml version="1.0" encoding="utf-8"?>
<Control xmlns="http://schemas.microsoft.com/VisualStudio/2011/storyboarding/control">
  <Id Name="System.Storyboarding.Common.Text" Revision="1" Stencil="System.Storyboarding.Common" StencilVersion="0.1"/>
</Control>
</file>

<file path=customXml/item74.xml><?xml version="1.0" encoding="utf-8"?>
<Control xmlns="http://schemas.microsoft.com/VisualStudio/2011/storyboarding/control">
  <Id Name="System.Storyboarding.Common.Text" Revision="1" Stencil="System.Storyboarding.Common" StencilVersion="0.1"/>
</Control>
</file>

<file path=customXml/item740.xml><?xml version="1.0" encoding="utf-8"?>
<Control xmlns="http://schemas.microsoft.com/VisualStudio/2011/storyboarding/control">
  <Id Name="System.Storyboarding.Common.Text" Revision="1" Stencil="System.Storyboarding.Common" StencilVersion="0.1"/>
</Control>
</file>

<file path=customXml/item741.xml><?xml version="1.0" encoding="utf-8"?>
<Control xmlns="http://schemas.microsoft.com/VisualStudio/2011/storyboarding/control">
  <Id Name="System.Storyboarding.Common.Text" Revision="1" Stencil="System.Storyboarding.Common" StencilVersion="0.1"/>
</Control>
</file>

<file path=customXml/item742.xml><?xml version="1.0" encoding="utf-8"?>
<Control xmlns="http://schemas.microsoft.com/VisualStudio/2011/storyboarding/control">
  <Id Name="System.Storyboarding.Common.Text" Revision="1" Stencil="System.Storyboarding.Common" StencilVersion="0.1"/>
</Control>
</file>

<file path=customXml/item743.xml><?xml version="1.0" encoding="utf-8"?>
<Control xmlns="http://schemas.microsoft.com/VisualStudio/2011/storyboarding/control">
  <Id Name="System.Storyboarding.Common.Text" Revision="1" Stencil="System.Storyboarding.Common" StencilVersion="0.1"/>
</Control>
</file>

<file path=customXml/item744.xml><?xml version="1.0" encoding="utf-8"?>
<Control xmlns="http://schemas.microsoft.com/VisualStudio/2011/storyboarding/control">
  <Id Name="5d1b3dce-16e1-4d33-a649-35b231ab4c99" Revision="1" Stencil="System.MyShapes" StencilVersion="1.0"/>
</Control>
</file>

<file path=customXml/item745.xml><?xml version="1.0" encoding="utf-8"?>
<Control xmlns="http://schemas.microsoft.com/VisualStudio/2011/storyboarding/control">
  <Id Name="5d1b3dce-16e1-4d33-a649-35b231ab4c99" Revision="1" Stencil="System.MyShapes" StencilVersion="1.0"/>
</Control>
</file>

<file path=customXml/item746.xml><?xml version="1.0" encoding="utf-8"?>
<Control xmlns="http://schemas.microsoft.com/VisualStudio/2011/storyboarding/control">
  <Id Name="System.Storyboarding.Common.Text" Revision="1" Stencil="System.Storyboarding.Common" StencilVersion="0.1"/>
</Control>
</file>

<file path=customXml/item747.xml><?xml version="1.0" encoding="utf-8"?>
<Control xmlns="http://schemas.microsoft.com/VisualStudio/2011/storyboarding/control">
  <Id Name="System.Storyboarding.Common.Text" Revision="1" Stencil="System.Storyboarding.Common" StencilVersion="0.1"/>
</Control>
</file>

<file path=customXml/item748.xml><?xml version="1.0" encoding="utf-8"?>
<Control xmlns="http://schemas.microsoft.com/VisualStudio/2011/storyboarding/control">
  <Id Name="System.Storyboarding.Common.Text" Revision="1" Stencil="System.Storyboarding.Common" StencilVersion="0.1"/>
</Control>
</file>

<file path=customXml/item749.xml><?xml version="1.0" encoding="utf-8"?>
<Control xmlns="http://schemas.microsoft.com/VisualStudio/2011/storyboarding/control">
  <Id Name="System.Storyboarding.Common.Text" Revision="1" Stencil="System.Storyboarding.Common" StencilVersion="0.1"/>
</Control>
</file>

<file path=customXml/item75.xml><?xml version="1.0" encoding="utf-8"?>
<Control xmlns="http://schemas.microsoft.com/VisualStudio/2011/storyboarding/control">
  <Id Name="68a6efa7-0759-454d-829d-0dcf3dd35ea4" Revision="1" Stencil="System.MyShapes" StencilVersion="1.0"/>
</Control>
</file>

<file path=customXml/item750.xml><?xml version="1.0" encoding="utf-8"?>
<Control xmlns="http://schemas.microsoft.com/VisualStudio/2011/storyboarding/control">
  <Id Name="System.Storyboarding.Common.Text" Revision="1" Stencil="System.Storyboarding.Common" StencilVersion="0.1"/>
</Control>
</file>

<file path=customXml/item751.xml><?xml version="1.0" encoding="utf-8"?>
<Control xmlns="http://schemas.microsoft.com/VisualStudio/2011/storyboarding/control">
  <Id Name="System.Storyboarding.Common.Text" Revision="1" Stencil="System.Storyboarding.Common" StencilVersion="0.1"/>
</Control>
</file>

<file path=customXml/item752.xml><?xml version="1.0" encoding="utf-8"?>
<Control xmlns="http://schemas.microsoft.com/VisualStudio/2011/storyboarding/control">
  <Id Name="System.Storyboarding.Common.Text" Revision="1" Stencil="System.Storyboarding.Common" StencilVersion="0.1"/>
</Control>
</file>

<file path=customXml/item753.xml><?xml version="1.0" encoding="utf-8"?>
<Control xmlns="http://schemas.microsoft.com/VisualStudio/2011/storyboarding/control">
  <Id Name="System.Storyboarding.Common.Text" Revision="1" Stencil="System.Storyboarding.Common" StencilVersion="0.1"/>
</Control>
</file>

<file path=customXml/item754.xml><?xml version="1.0" encoding="utf-8"?>
<Control xmlns="http://schemas.microsoft.com/VisualStudio/2011/storyboarding/control">
  <Id Name="f942614c-ea29-48b0-a0bf-39a188daa13c" Revision="1" Stencil="System.MyShapes" StencilVersion="1.0"/>
</Control>
</file>

<file path=customXml/item755.xml><?xml version="1.0" encoding="utf-8"?>
<Control xmlns="http://schemas.microsoft.com/VisualStudio/2011/storyboarding/control">
  <Id Name="System.Storyboarding.Common.Text" Revision="1" Stencil="System.Storyboarding.Common" StencilVersion="0.1"/>
</Control>
</file>

<file path=customXml/item756.xml><?xml version="1.0" encoding="utf-8"?>
<Control xmlns="http://schemas.microsoft.com/VisualStudio/2011/storyboarding/control">
  <Id Name="System.Storyboarding.Common.Text" Revision="1" Stencil="System.Storyboarding.Common" StencilVersion="0.1"/>
</Control>
</file>

<file path=customXml/item757.xml><?xml version="1.0" encoding="utf-8"?>
<Control xmlns="http://schemas.microsoft.com/VisualStudio/2011/storyboarding/control">
  <Id Name="System.Storyboarding.Common.Text" Revision="1" Stencil="System.Storyboarding.Common" StencilVersion="0.1"/>
</Control>
</file>

<file path=customXml/item758.xml><?xml version="1.0" encoding="utf-8"?>
<Control xmlns="http://schemas.microsoft.com/VisualStudio/2011/storyboarding/control">
  <Id Name="2d0ec6f4-3d74-4898-a25c-e2cd29156f33" Revision="1" Stencil="System.MyShapes" StencilVersion="1.0"/>
</Control>
</file>

<file path=customXml/item759.xml><?xml version="1.0" encoding="utf-8"?>
<Control xmlns="http://schemas.microsoft.com/VisualStudio/2011/storyboarding/control">
  <Id Name="System.Storyboarding.Common.Text" Revision="1" Stencil="System.Storyboarding.Common" StencilVersion="0.1"/>
</Control>
</file>

<file path=customXml/item76.xml><?xml version="1.0" encoding="utf-8"?>
<Control xmlns="http://schemas.microsoft.com/VisualStudio/2011/storyboarding/control">
  <Id Name="System.Storyboarding.Common.Text" Revision="1" Stencil="System.Storyboarding.Common" StencilVersion="0.1"/>
</Control>
</file>

<file path=customXml/item760.xml><?xml version="1.0" encoding="utf-8"?>
<Control xmlns="http://schemas.microsoft.com/VisualStudio/2011/storyboarding/control">
  <Id Name="System.Storyboarding.Common.Text" Revision="1" Stencil="System.Storyboarding.Common" StencilVersion="0.1"/>
</Control>
</file>

<file path=customXml/item761.xml><?xml version="1.0" encoding="utf-8"?>
<Control xmlns="http://schemas.microsoft.com/VisualStudio/2011/storyboarding/control">
  <Id Name="System.Storyboarding.Common.Text" Revision="1" Stencil="System.Storyboarding.Common" StencilVersion="0.1"/>
</Control>
</file>

<file path=customXml/item762.xml><?xml version="1.0" encoding="utf-8"?>
<Control xmlns="http://schemas.microsoft.com/VisualStudio/2011/storyboarding/control">
  <Id Name="System.Storyboarding.Common.Text" Revision="1" Stencil="System.Storyboarding.Common" StencilVersion="0.1"/>
</Control>
</file>

<file path=customXml/item763.xml><?xml version="1.0" encoding="utf-8"?>
<Control xmlns="http://schemas.microsoft.com/VisualStudio/2011/storyboarding/control">
  <Id Name="System.Storyboarding.Common.Text" Revision="1" Stencil="System.Storyboarding.Common" StencilVersion="0.1"/>
</Control>
</file>

<file path=customXml/item764.xml><?xml version="1.0" encoding="utf-8"?>
<Control xmlns="http://schemas.microsoft.com/VisualStudio/2011/storyboarding/control">
  <Id Name="System.Storyboarding.Common.Text" Revision="1" Stencil="System.Storyboarding.Common" StencilVersion="0.1"/>
</Control>
</file>

<file path=customXml/item765.xml><?xml version="1.0" encoding="utf-8"?>
<Control xmlns="http://schemas.microsoft.com/VisualStudio/2011/storyboarding/control">
  <Id Name="System.Storyboarding.Common.Text" Revision="1" Stencil="System.Storyboarding.Common" StencilVersion="0.1"/>
</Control>
</file>

<file path=customXml/item766.xml><?xml version="1.0" encoding="utf-8"?>
<Control xmlns="http://schemas.microsoft.com/VisualStudio/2011/storyboarding/control">
  <Id Name="System.Storyboarding.Common.Text" Revision="1" Stencil="System.Storyboarding.Common" StencilVersion="0.1"/>
</Control>
</file>

<file path=customXml/item767.xml><?xml version="1.0" encoding="utf-8"?>
<Control xmlns="http://schemas.microsoft.com/VisualStudio/2011/storyboarding/control">
  <Id Name="2d0ec6f4-3d74-4898-a25c-e2cd29156f33" Revision="1" Stencil="System.MyShapes" StencilVersion="1.0"/>
</Control>
</file>

<file path=customXml/item768.xml><?xml version="1.0" encoding="utf-8"?>
<Control xmlns="http://schemas.microsoft.com/VisualStudio/2011/storyboarding/control">
  <Id Name="System.Storyboarding.Common.Text" Revision="1" Stencil="System.Storyboarding.Common" StencilVersion="0.1"/>
</Control>
</file>

<file path=customXml/item769.xml><?xml version="1.0" encoding="utf-8"?>
<Control xmlns="http://schemas.microsoft.com/VisualStudio/2011/storyboarding/control">
  <Id Name="System.Storyboarding.Common.Text" Revision="1" Stencil="System.Storyboarding.Common" StencilVersion="0.1"/>
</Control>
</file>

<file path=customXml/item77.xml><?xml version="1.0" encoding="utf-8"?>
<Control xmlns="http://schemas.microsoft.com/VisualStudio/2011/storyboarding/control">
  <Id Name="System.Storyboarding.Common.Text" Revision="1" Stencil="System.Storyboarding.Common" StencilVersion="0.1"/>
</Control>
</file>

<file path=customXml/item770.xml><?xml version="1.0" encoding="utf-8"?>
<Control xmlns="http://schemas.microsoft.com/VisualStudio/2011/storyboarding/control">
  <Id Name="5d1b3dce-16e1-4d33-a649-35b231ab4c99" Revision="1" Stencil="System.MyShapes" StencilVersion="1.0"/>
</Control>
</file>

<file path=customXml/item771.xml><?xml version="1.0" encoding="utf-8"?>
<Control xmlns="http://schemas.microsoft.com/VisualStudio/2011/storyboarding/control">
  <Id Name="System.Storyboarding.Common.Text" Revision="1" Stencil="System.Storyboarding.Common" StencilVersion="0.1"/>
</Control>
</file>

<file path=customXml/item772.xml><?xml version="1.0" encoding="utf-8"?>
<Control xmlns="http://schemas.microsoft.com/VisualStudio/2011/storyboarding/control">
  <Id Name="System.Storyboarding.Common.Text" Revision="1" Stencil="System.Storyboarding.Common" StencilVersion="0.1"/>
</Control>
</file>

<file path=customXml/item773.xml><?xml version="1.0" encoding="utf-8"?>
<Control xmlns="http://schemas.microsoft.com/VisualStudio/2011/storyboarding/control">
  <Id Name="System.Storyboarding.Common.Text" Revision="1" Stencil="System.Storyboarding.Common" StencilVersion="0.1"/>
</Control>
</file>

<file path=customXml/item774.xml><?xml version="1.0" encoding="utf-8"?>
<Control xmlns="http://schemas.microsoft.com/VisualStudio/2011/storyboarding/control">
  <Id Name="System.Storyboarding.Common.Text" Revision="1" Stencil="System.Storyboarding.Common" StencilVersion="0.1"/>
</Control>
</file>

<file path=customXml/item775.xml><?xml version="1.0" encoding="utf-8"?>
<Control xmlns="http://schemas.microsoft.com/VisualStudio/2011/storyboarding/control">
  <Id Name="System.Storyboarding.Common.Text" Revision="1" Stencil="System.Storyboarding.Common" StencilVersion="0.1"/>
</Control>
</file>

<file path=customXml/item776.xml><?xml version="1.0" encoding="utf-8"?>
<Control xmlns="http://schemas.microsoft.com/VisualStudio/2011/storyboarding/control">
  <Id Name="System.Storyboarding.Common.Text" Revision="1" Stencil="System.Storyboarding.Common" StencilVersion="0.1"/>
</Control>
</file>

<file path=customXml/item777.xml><?xml version="1.0" encoding="utf-8"?>
<Control xmlns="http://schemas.microsoft.com/VisualStudio/2011/storyboarding/control">
  <Id Name="System.Storyboarding.Common.Text" Revision="1" Stencil="System.Storyboarding.Common" StencilVersion="0.1"/>
</Control>
</file>

<file path=customXml/item778.xml><?xml version="1.0" encoding="utf-8"?>
<Control xmlns="http://schemas.microsoft.com/VisualStudio/2011/storyboarding/control">
  <Id Name="System.Storyboarding.Common.Text" Revision="1" Stencil="System.Storyboarding.Common" StencilVersion="0.1"/>
</Control>
</file>

<file path=customXml/item779.xml><?xml version="1.0" encoding="utf-8"?>
<Control xmlns="http://schemas.microsoft.com/VisualStudio/2011/storyboarding/control">
  <Id Name="System.Storyboarding.Common.Text" Revision="1" Stencil="System.Storyboarding.Common" StencilVersion="0.1"/>
</Control>
</file>

<file path=customXml/item78.xml><?xml version="1.0" encoding="utf-8"?>
<Control xmlns="http://schemas.microsoft.com/VisualStudio/2011/storyboarding/control">
  <Id Name="2d0ec6f4-3d74-4898-a25c-e2cd29156f33" Revision="1" Stencil="System.MyShapes" StencilVersion="1.0"/>
</Control>
</file>

<file path=customXml/item780.xml><?xml version="1.0" encoding="utf-8"?>
<Control xmlns="http://schemas.microsoft.com/VisualStudio/2011/storyboarding/control">
  <Id Name="System.Storyboarding.Common.Text" Revision="1" Stencil="System.Storyboarding.Common" StencilVersion="0.1"/>
</Control>
</file>

<file path=customXml/item781.xml><?xml version="1.0" encoding="utf-8"?>
<Control xmlns="http://schemas.microsoft.com/VisualStudio/2011/storyboarding/control">
  <Id Name="System.Storyboarding.Common.Text" Revision="1" Stencil="System.Storyboarding.Common" StencilVersion="0.1"/>
</Control>
</file>

<file path=customXml/item782.xml><?xml version="1.0" encoding="utf-8"?>
<Control xmlns="http://schemas.microsoft.com/VisualStudio/2011/storyboarding/control">
  <Id Name="System.Storyboarding.Common.Text" Revision="1" Stencil="System.Storyboarding.Common" StencilVersion="0.1"/>
</Control>
</file>

<file path=customXml/item783.xml><?xml version="1.0" encoding="utf-8"?>
<Control xmlns="http://schemas.microsoft.com/VisualStudio/2011/storyboarding/control">
  <Id Name="System.Storyboarding.Common.Text" Revision="1" Stencil="System.Storyboarding.Common" StencilVersion="0.1"/>
</Control>
</file>

<file path=customXml/item784.xml><?xml version="1.0" encoding="utf-8"?>
<Control xmlns="http://schemas.microsoft.com/VisualStudio/2011/storyboarding/control">
  <Id Name="2d0ec6f4-3d74-4898-a25c-e2cd29156f33" Revision="1" Stencil="System.MyShapes" StencilVersion="1.0"/>
</Control>
</file>

<file path=customXml/item785.xml><?xml version="1.0" encoding="utf-8"?>
<Control xmlns="http://schemas.microsoft.com/VisualStudio/2011/storyboarding/control">
  <Id Name="System.Storyboarding.Common.Text" Revision="1" Stencil="System.Storyboarding.Common" StencilVersion="0.1"/>
</Control>
</file>

<file path=customXml/item786.xml><?xml version="1.0" encoding="utf-8"?>
<Control xmlns="http://schemas.microsoft.com/VisualStudio/2011/storyboarding/control">
  <Id Name="System.Storyboarding.Common.Text" Revision="1" Stencil="System.Storyboarding.Common" StencilVersion="0.1"/>
</Control>
</file>

<file path=customXml/item787.xml><?xml version="1.0" encoding="utf-8"?>
<Control xmlns="http://schemas.microsoft.com/VisualStudio/2011/storyboarding/control">
  <Id Name="68a6efa7-0759-454d-829d-0dcf3dd35ea4" Revision="1" Stencil="System.MyShapes" StencilVersion="1.0"/>
</Control>
</file>

<file path=customXml/item788.xml><?xml version="1.0" encoding="utf-8"?>
<Control xmlns="http://schemas.microsoft.com/VisualStudio/2011/storyboarding/control">
  <Id Name="System.Storyboarding.Common.Text" Revision="1" Stencil="System.Storyboarding.Common" StencilVersion="0.1"/>
</Control>
</file>

<file path=customXml/item789.xml><?xml version="1.0" encoding="utf-8"?>
<Control xmlns="http://schemas.microsoft.com/VisualStudio/2011/storyboarding/control">
  <Id Name="System.Storyboarding.Common.Text" Revision="1" Stencil="System.Storyboarding.Common" StencilVersion="0.1"/>
</Control>
</file>

<file path=customXml/item79.xml><?xml version="1.0" encoding="utf-8"?>
<Control xmlns="http://schemas.microsoft.com/VisualStudio/2011/storyboarding/control">
  <Id Name="System.Storyboarding.Common.Text" Revision="1" Stencil="System.Storyboarding.Common" StencilVersion="0.1"/>
</Control>
</file>

<file path=customXml/item790.xml><?xml version="1.0" encoding="utf-8"?>
<Control xmlns="http://schemas.microsoft.com/VisualStudio/2011/storyboarding/control">
  <Id Name="System.Storyboarding.Common.Text" Revision="1" Stencil="System.Storyboarding.Common" StencilVersion="0.1"/>
</Control>
</file>

<file path=customXml/item791.xml><?xml version="1.0" encoding="utf-8"?>
<Control xmlns="http://schemas.microsoft.com/VisualStudio/2011/storyboarding/control">
  <Id Name="68a6efa7-0759-454d-829d-0dcf3dd35ea4" Revision="1" Stencil="System.MyShapes" StencilVersion="1.0"/>
</Control>
</file>

<file path=customXml/item792.xml><?xml version="1.0" encoding="utf-8"?>
<Control xmlns="http://schemas.microsoft.com/VisualStudio/2011/storyboarding/control">
  <Id Name="2d0ec6f4-3d74-4898-a25c-e2cd29156f33" Revision="1" Stencil="System.MyShapes" StencilVersion="1.0"/>
</Control>
</file>

<file path=customXml/item793.xml><?xml version="1.0" encoding="utf-8"?>
<Control xmlns="http://schemas.microsoft.com/VisualStudio/2011/storyboarding/control">
  <Id Name="System.Storyboarding.Common.Text" Revision="1" Stencil="System.Storyboarding.Common" StencilVersion="0.1"/>
</Control>
</file>

<file path=customXml/item794.xml><?xml version="1.0" encoding="utf-8"?>
<Control xmlns="http://schemas.microsoft.com/VisualStudio/2011/storyboarding/control">
  <Id Name="System.Storyboarding.Common.Text" Revision="1" Stencil="System.Storyboarding.Common" StencilVersion="0.1"/>
</Control>
</file>

<file path=customXml/item795.xml><?xml version="1.0" encoding="utf-8"?>
<Control xmlns="http://schemas.microsoft.com/VisualStudio/2011/storyboarding/control">
  <Id Name="System.Storyboarding.Common.Text" Revision="1" Stencil="System.Storyboarding.Common" StencilVersion="0.1"/>
</Control>
</file>

<file path=customXml/item796.xml><?xml version="1.0" encoding="utf-8"?>
<Control xmlns="http://schemas.microsoft.com/VisualStudio/2011/storyboarding/control">
  <Id Name="System.Storyboarding.Common.Text" Revision="1" Stencil="System.Storyboarding.Common" StencilVersion="0.1"/>
</Control>
</file>

<file path=customXml/item797.xml><?xml version="1.0" encoding="utf-8"?>
<Control xmlns="http://schemas.microsoft.com/VisualStudio/2011/storyboarding/control">
  <Id Name="5d1b3dce-16e1-4d33-a649-35b231ab4c99" Revision="1" Stencil="System.MyShapes" StencilVersion="1.0"/>
</Control>
</file>

<file path=customXml/item798.xml><?xml version="1.0" encoding="utf-8"?>
<Control xmlns="http://schemas.microsoft.com/VisualStudio/2011/storyboarding/control">
  <Id Name="System.Storyboarding.Common.Hyperlink" Revision="1" Stencil="System.Storyboarding.Common" StencilVersion="0.1"/>
</Control>
</file>

<file path=customXml/item799.xml><?xml version="1.0" encoding="utf-8"?>
<Control xmlns="http://schemas.microsoft.com/VisualStudio/2011/storyboarding/control">
  <Id Name="System.Storyboarding.Common.Text" Revision="1" Stencil="System.Storyboarding.Common" StencilVersion="0.1"/>
</Control>
</file>

<file path=customXml/item8.xml><?xml version="1.0" encoding="utf-8"?>
<Control xmlns="http://schemas.microsoft.com/VisualStudio/2011/storyboarding/control">
  <Id Name="System.Storyboarding.Common.Text" Revision="1" Stencil="System.Storyboarding.Common" StencilVersion="0.1"/>
</Control>
</file>

<file path=customXml/item80.xml><?xml version="1.0" encoding="utf-8"?>
<Control xmlns="http://schemas.microsoft.com/VisualStudio/2011/storyboarding/control">
  <Id Name="System.Storyboarding.Common.Text" Revision="1" Stencil="System.Storyboarding.Common" StencilVersion="0.1"/>
</Control>
</file>

<file path=customXml/item800.xml><?xml version="1.0" encoding="utf-8"?>
<Control xmlns="http://schemas.microsoft.com/VisualStudio/2011/storyboarding/control">
  <Id Name="System.Storyboarding.Common.Text" Revision="1" Stencil="System.Storyboarding.Common" StencilVersion="0.1"/>
</Control>
</file>

<file path=customXml/item801.xml><?xml version="1.0" encoding="utf-8"?>
<Control xmlns="http://schemas.microsoft.com/VisualStudio/2011/storyboarding/control">
  <Id Name="System.Storyboarding.Common.Text" Revision="1" Stencil="System.Storyboarding.Common" StencilVersion="0.1"/>
</Control>
</file>

<file path=customXml/item802.xml><?xml version="1.0" encoding="utf-8"?>
<Control xmlns="http://schemas.microsoft.com/VisualStudio/2011/storyboarding/control">
  <Id Name="System.Storyboarding.Common.Text" Revision="1" Stencil="System.Storyboarding.Common" StencilVersion="0.1"/>
</Control>
</file>

<file path=customXml/item803.xml><?xml version="1.0" encoding="utf-8"?>
<Control xmlns="http://schemas.microsoft.com/VisualStudio/2011/storyboarding/control">
  <Id Name="126ea32c-c6f2-4e50-82f4-2b9687deaa14" Revision="1" Stencil="System.MyShapes" StencilVersion="1.0"/>
</Control>
</file>

<file path=customXml/item804.xml><?xml version="1.0" encoding="utf-8"?>
<Control xmlns="http://schemas.microsoft.com/VisualStudio/2011/storyboarding/control">
  <Id Name="System.Storyboarding.Common.Text" Revision="1" Stencil="System.Storyboarding.Common" StencilVersion="0.1"/>
</Control>
</file>

<file path=customXml/item805.xml><?xml version="1.0" encoding="utf-8"?>
<Control xmlns="http://schemas.microsoft.com/VisualStudio/2011/storyboarding/control">
  <Id Name="2d0ec6f4-3d74-4898-a25c-e2cd29156f33" Revision="1" Stencil="System.MyShapes" StencilVersion="1.0"/>
</Control>
</file>

<file path=customXml/item806.xml><?xml version="1.0" encoding="utf-8"?>
<Control xmlns="http://schemas.microsoft.com/VisualStudio/2011/storyboarding/control">
  <Id Name="System.Storyboarding.Common.Text" Revision="1" Stencil="System.Storyboarding.Common" StencilVersion="0.1"/>
</Control>
</file>

<file path=customXml/item807.xml><?xml version="1.0" encoding="utf-8"?>
<Control xmlns="http://schemas.microsoft.com/VisualStudio/2011/storyboarding/control">
  <Id Name="2d0ec6f4-3d74-4898-a25c-e2cd29156f33" Revision="1" Stencil="System.MyShapes" StencilVersion="1.0"/>
</Control>
</file>

<file path=customXml/item808.xml><?xml version="1.0" encoding="utf-8"?>
<Control xmlns="http://schemas.microsoft.com/VisualStudio/2011/storyboarding/control">
  <Id Name="System.Storyboarding.Common.Text" Revision="1" Stencil="System.Storyboarding.Common" StencilVersion="0.1"/>
</Control>
</file>

<file path=customXml/item809.xml><?xml version="1.0" encoding="utf-8"?>
<Control xmlns="http://schemas.microsoft.com/VisualStudio/2011/storyboarding/control">
  <Id Name="System.Storyboarding.Common.Text" Revision="1" Stencil="System.Storyboarding.Common" StencilVersion="0.1"/>
</Control>
</file>

<file path=customXml/item81.xml><?xml version="1.0" encoding="utf-8"?>
<Control xmlns="http://schemas.microsoft.com/VisualStudio/2011/storyboarding/control">
  <Id Name="System.Storyboarding.Common.Text" Revision="1" Stencil="System.Storyboarding.Common" StencilVersion="0.1"/>
</Control>
</file>

<file path=customXml/item810.xml><?xml version="1.0" encoding="utf-8"?>
<Control xmlns="http://schemas.microsoft.com/VisualStudio/2011/storyboarding/control">
  <Id Name="System.Storyboarding.Common.Text" Revision="1" Stencil="System.Storyboarding.Common" StencilVersion="0.1"/>
</Control>
</file>

<file path=customXml/item811.xml><?xml version="1.0" encoding="utf-8"?>
<Control xmlns="http://schemas.microsoft.com/VisualStudio/2011/storyboarding/control">
  <Id Name="System.Storyboarding.Common.Text" Revision="1" Stencil="System.Storyboarding.Common" StencilVersion="0.1"/>
</Control>
</file>

<file path=customXml/item812.xml><?xml version="1.0" encoding="utf-8"?>
<Control xmlns="http://schemas.microsoft.com/VisualStudio/2011/storyboarding/control">
  <Id Name="System.Storyboarding.Common.Text" Revision="1" Stencil="System.Storyboarding.Common" StencilVersion="0.1"/>
</Control>
</file>

<file path=customXml/item813.xml><?xml version="1.0" encoding="utf-8"?>
<Control xmlns="http://schemas.microsoft.com/VisualStudio/2011/storyboarding/control">
  <Id Name="System.Storyboarding.Common.Text" Revision="1" Stencil="System.Storyboarding.Common" StencilVersion="0.1"/>
</Control>
</file>

<file path=customXml/item814.xml><?xml version="1.0" encoding="utf-8"?>
<Control xmlns="http://schemas.microsoft.com/VisualStudio/2011/storyboarding/control">
  <Id Name="System.Storyboarding.Common.Text" Revision="1" Stencil="System.Storyboarding.Common" StencilVersion="0.1"/>
</Control>
</file>

<file path=customXml/item815.xml><?xml version="1.0" encoding="utf-8"?>
<Control xmlns="http://schemas.microsoft.com/VisualStudio/2011/storyboarding/control">
  <Id Name="System.Storyboarding.Common.Text" Revision="1" Stencil="System.Storyboarding.Common" StencilVersion="0.1"/>
</Control>
</file>

<file path=customXml/item816.xml><?xml version="1.0" encoding="utf-8"?>
<Control xmlns="http://schemas.microsoft.com/VisualStudio/2011/storyboarding/control">
  <Id Name="System.Storyboarding.Common.Text" Revision="1" Stencil="System.Storyboarding.Common" StencilVersion="0.1"/>
</Control>
</file>

<file path=customXml/item817.xml><?xml version="1.0" encoding="utf-8"?>
<Control xmlns="http://schemas.microsoft.com/VisualStudio/2011/storyboarding/control">
  <Id Name="126ea32c-c6f2-4e50-82f4-2b9687deaa14" Revision="1" Stencil="System.MyShapes" StencilVersion="1.0"/>
</Control>
</file>

<file path=customXml/item818.xml><?xml version="1.0" encoding="utf-8"?>
<Control xmlns="http://schemas.microsoft.com/VisualStudio/2011/storyboarding/control">
  <Id Name="System.Storyboarding.Common.Text" Revision="1" Stencil="System.Storyboarding.Common" StencilVersion="0.1"/>
</Control>
</file>

<file path=customXml/item819.xml><?xml version="1.0" encoding="utf-8"?>
<Control xmlns="http://schemas.microsoft.com/VisualStudio/2011/storyboarding/control">
  <Id Name="68a6efa7-0759-454d-829d-0dcf3dd35ea4" Revision="1" Stencil="System.MyShapes" StencilVersion="1.0"/>
</Control>
</file>

<file path=customXml/item82.xml><?xml version="1.0" encoding="utf-8"?>
<Control xmlns="http://schemas.microsoft.com/VisualStudio/2011/storyboarding/control">
  <Id Name="System.Storyboarding.Common.Text" Revision="1" Stencil="System.Storyboarding.Common" StencilVersion="0.1"/>
</Control>
</file>

<file path=customXml/item820.xml><?xml version="1.0" encoding="utf-8"?>
<Control xmlns="http://schemas.microsoft.com/VisualStudio/2011/storyboarding/control">
  <Id Name="System.Storyboarding.Common.Text" Revision="1" Stencil="System.Storyboarding.Common" StencilVersion="0.1"/>
</Control>
</file>

<file path=customXml/item821.xml><?xml version="1.0" encoding="utf-8"?>
<Control xmlns="http://schemas.microsoft.com/VisualStudio/2011/storyboarding/control">
  <Id Name="System.Storyboarding.Common.Text" Revision="1" Stencil="System.Storyboarding.Common" StencilVersion="0.1"/>
</Control>
</file>

<file path=customXml/item822.xml><?xml version="1.0" encoding="utf-8"?>
<Control xmlns="http://schemas.microsoft.com/VisualStudio/2011/storyboarding/control">
  <Id Name="System.Storyboarding.Common.Text" Revision="1" Stencil="System.Storyboarding.Common" StencilVersion="0.1"/>
</Control>
</file>

<file path=customXml/item823.xml><?xml version="1.0" encoding="utf-8"?>
<Control xmlns="http://schemas.microsoft.com/VisualStudio/2011/storyboarding/control">
  <Id Name="68a6efa7-0759-454d-829d-0dcf3dd35ea4" Revision="1" Stencil="System.MyShapes" StencilVersion="1.0"/>
</Control>
</file>

<file path=customXml/item824.xml><?xml version="1.0" encoding="utf-8"?>
<Control xmlns="http://schemas.microsoft.com/VisualStudio/2011/storyboarding/control">
  <Id Name="System.Storyboarding.Common.Text" Revision="1" Stencil="System.Storyboarding.Common" StencilVersion="0.1"/>
</Control>
</file>

<file path=customXml/item825.xml><?xml version="1.0" encoding="utf-8"?>
<Control xmlns="http://schemas.microsoft.com/VisualStudio/2011/storyboarding/control">
  <Id Name="System.Storyboarding.Common.Text" Revision="1" Stencil="System.Storyboarding.Common" StencilVersion="0.1"/>
</Control>
</file>

<file path=customXml/item826.xml><?xml version="1.0" encoding="utf-8"?>
<Control xmlns="http://schemas.microsoft.com/VisualStudio/2011/storyboarding/control">
  <Id Name="2d0ec6f4-3d74-4898-a25c-e2cd29156f33" Revision="1" Stencil="System.MyShapes" StencilVersion="1.0"/>
</Control>
</file>

<file path=customXml/item827.xml><?xml version="1.0" encoding="utf-8"?>
<Control xmlns="http://schemas.microsoft.com/VisualStudio/2011/storyboarding/control">
  <Id Name="2d0ec6f4-3d74-4898-a25c-e2cd29156f33" Revision="1" Stencil="System.MyShapes" StencilVersion="1.0"/>
</Control>
</file>

<file path=customXml/item828.xml><?xml version="1.0" encoding="utf-8"?>
<Control xmlns="http://schemas.microsoft.com/VisualStudio/2011/storyboarding/control">
  <Id Name="68a6efa7-0759-454d-829d-0dcf3dd35ea4" Revision="1" Stencil="System.MyShapes" StencilVersion="1.0"/>
</Control>
</file>

<file path=customXml/item829.xml><?xml version="1.0" encoding="utf-8"?>
<Control xmlns="http://schemas.microsoft.com/VisualStudio/2011/storyboarding/control">
  <Id Name="System.Storyboarding.Common.Text" Revision="1" Stencil="System.Storyboarding.Common" StencilVersion="0.1"/>
</Control>
</file>

<file path=customXml/item83.xml><?xml version="1.0" encoding="utf-8"?>
<Control xmlns="http://schemas.microsoft.com/VisualStudio/2011/storyboarding/control">
  <Id Name="System.Storyboarding.Common.Text" Revision="1" Stencil="System.Storyboarding.Common" StencilVersion="0.1"/>
</Control>
</file>

<file path=customXml/item830.xml><?xml version="1.0" encoding="utf-8"?>
<Control xmlns="http://schemas.microsoft.com/VisualStudio/2011/storyboarding/control">
  <Id Name="2d0ec6f4-3d74-4898-a25c-e2cd29156f33" Revision="1" Stencil="System.MyShapes" StencilVersion="1.0"/>
</Control>
</file>

<file path=customXml/item831.xml><?xml version="1.0" encoding="utf-8"?>
<Control xmlns="http://schemas.microsoft.com/VisualStudio/2011/storyboarding/control">
  <Id Name="System.Storyboarding.Common.Text" Revision="1" Stencil="System.Storyboarding.Common" StencilVersion="0.1"/>
</Control>
</file>

<file path=customXml/item832.xml><?xml version="1.0" encoding="utf-8"?>
<Control xmlns="http://schemas.microsoft.com/VisualStudio/2011/storyboarding/control">
  <Id Name="System.Storyboarding.Common.Text" Revision="1" Stencil="System.Storyboarding.Common" StencilVersion="0.1"/>
</Control>
</file>

<file path=customXml/item833.xml><?xml version="1.0" encoding="utf-8"?>
<Control xmlns="http://schemas.microsoft.com/VisualStudio/2011/storyboarding/control">
  <Id Name="System.Storyboarding.Common.Text" Revision="1" Stencil="System.Storyboarding.Common" StencilVersion="0.1"/>
</Control>
</file>

<file path=customXml/item834.xml><?xml version="1.0" encoding="utf-8"?>
<Control xmlns="http://schemas.microsoft.com/VisualStudio/2011/storyboarding/control">
  <Id Name="System.Storyboarding.Common.Text" Revision="1" Stencil="System.Storyboarding.Common" StencilVersion="0.1"/>
</Control>
</file>

<file path=customXml/item835.xml><?xml version="1.0" encoding="utf-8"?>
<Control xmlns="http://schemas.microsoft.com/VisualStudio/2011/storyboarding/control">
  <Id Name="2d0ec6f4-3d74-4898-a25c-e2cd29156f33" Revision="1" Stencil="System.MyShapes" StencilVersion="1.0"/>
</Control>
</file>

<file path=customXml/item836.xml><?xml version="1.0" encoding="utf-8"?>
<Control xmlns="http://schemas.microsoft.com/VisualStudio/2011/storyboarding/control">
  <Id Name="68a6efa7-0759-454d-829d-0dcf3dd35ea4" Revision="1" Stencil="System.MyShapes" StencilVersion="1.0"/>
</Control>
</file>

<file path=customXml/item837.xml><?xml version="1.0" encoding="utf-8"?>
<Control xmlns="http://schemas.microsoft.com/VisualStudio/2011/storyboarding/control">
  <Id Name="5d1b3dce-16e1-4d33-a649-35b231ab4c99" Revision="1" Stencil="System.MyShapes" StencilVersion="1.0"/>
</Control>
</file>

<file path=customXml/item838.xml><?xml version="1.0" encoding="utf-8"?>
<Control xmlns="http://schemas.microsoft.com/VisualStudio/2011/storyboarding/control">
  <Id Name="5d1b3dce-16e1-4d33-a649-35b231ab4c99" Revision="1" Stencil="System.MyShapes" StencilVersion="1.0"/>
</Control>
</file>

<file path=customXml/item839.xml><?xml version="1.0" encoding="utf-8"?>
<Control xmlns="http://schemas.microsoft.com/VisualStudio/2011/storyboarding/control">
  <Id Name="System.Storyboarding.Common.Text" Revision="1" Stencil="System.Storyboarding.Common" StencilVersion="0.1"/>
</Control>
</file>

<file path=customXml/item84.xml><?xml version="1.0" encoding="utf-8"?>
<Control xmlns="http://schemas.microsoft.com/VisualStudio/2011/storyboarding/control">
  <Id Name="System.Storyboarding.Common.Text" Revision="1" Stencil="System.Storyboarding.Common" StencilVersion="0.1"/>
</Control>
</file>

<file path=customXml/item840.xml><?xml version="1.0" encoding="utf-8"?>
<Control xmlns="http://schemas.microsoft.com/VisualStudio/2011/storyboarding/control">
  <Id Name="2d0ec6f4-3d74-4898-a25c-e2cd29156f33" Revision="1" Stencil="System.MyShapes" StencilVersion="1.0"/>
</Control>
</file>

<file path=customXml/item841.xml><?xml version="1.0" encoding="utf-8"?>
<Control xmlns="http://schemas.microsoft.com/VisualStudio/2011/storyboarding/control">
  <Id Name="System.Storyboarding.Common.Text" Revision="1" Stencil="System.Storyboarding.Common" StencilVersion="0.1"/>
</Control>
</file>

<file path=customXml/item842.xml><?xml version="1.0" encoding="utf-8"?>
<Control xmlns="http://schemas.microsoft.com/VisualStudio/2011/storyboarding/control">
  <Id Name="System.Storyboarding.Common.Text" Revision="1" Stencil="System.Storyboarding.Common" StencilVersion="0.1"/>
</Control>
</file>

<file path=customXml/item843.xml><?xml version="1.0" encoding="utf-8"?>
<Control xmlns="http://schemas.microsoft.com/VisualStudio/2011/storyboarding/control">
  <Id Name="System.Storyboarding.Common.Text" Revision="1" Stencil="System.Storyboarding.Common" StencilVersion="0.1"/>
</Control>
</file>

<file path=customXml/item844.xml><?xml version="1.0" encoding="utf-8"?>
<Control xmlns="http://schemas.microsoft.com/VisualStudio/2011/storyboarding/control">
  <Id Name="68a6efa7-0759-454d-829d-0dcf3dd35ea4" Revision="1" Stencil="System.MyShapes" StencilVersion="1.0"/>
</Control>
</file>

<file path=customXml/item845.xml><?xml version="1.0" encoding="utf-8"?>
<Control xmlns="http://schemas.microsoft.com/VisualStudio/2011/storyboarding/control">
  <Id Name="System.Storyboarding.Common.Text" Revision="1" Stencil="System.Storyboarding.Common" StencilVersion="0.1"/>
</Control>
</file>

<file path=customXml/item846.xml><?xml version="1.0" encoding="utf-8"?>
<Control xmlns="http://schemas.microsoft.com/VisualStudio/2011/storyboarding/control">
  <Id Name="2d0ec6f4-3d74-4898-a25c-e2cd29156f33" Revision="1" Stencil="System.MyShapes" StencilVersion="1.0"/>
</Control>
</file>

<file path=customXml/item847.xml><?xml version="1.0" encoding="utf-8"?>
<Control xmlns="http://schemas.microsoft.com/VisualStudio/2011/storyboarding/control">
  <Id Name="System.Storyboarding.Common.Text" Revision="1" Stencil="System.Storyboarding.Common" StencilVersion="0.1"/>
</Control>
</file>

<file path=customXml/item848.xml><?xml version="1.0" encoding="utf-8"?>
<Control xmlns="http://schemas.microsoft.com/VisualStudio/2011/storyboarding/control">
  <Id Name="System.Storyboarding.Common.Text" Revision="1" Stencil="System.Storyboarding.Common" StencilVersion="0.1"/>
</Control>
</file>

<file path=customXml/item849.xml><?xml version="1.0" encoding="utf-8"?>
<Control xmlns="http://schemas.microsoft.com/VisualStudio/2011/storyboarding/control">
  <Id Name="System.Storyboarding.Common.Text" Revision="1" Stencil="System.Storyboarding.Common" StencilVersion="0.1"/>
</Control>
</file>

<file path=customXml/item85.xml><?xml version="1.0" encoding="utf-8"?>
<Control xmlns="http://schemas.microsoft.com/VisualStudio/2011/storyboarding/control">
  <Id Name="System.Storyboarding.Common.Text" Revision="1" Stencil="System.Storyboarding.Common" StencilVersion="0.1"/>
</Control>
</file>

<file path=customXml/item850.xml><?xml version="1.0" encoding="utf-8"?>
<Control xmlns="http://schemas.microsoft.com/VisualStudio/2011/storyboarding/control">
  <Id Name="System.Storyboarding.Common.Text" Revision="1" Stencil="System.Storyboarding.Common" StencilVersion="0.1"/>
</Control>
</file>

<file path=customXml/item851.xml><?xml version="1.0" encoding="utf-8"?>
<Control xmlns="http://schemas.microsoft.com/VisualStudio/2011/storyboarding/control">
  <Id Name="68a6efa7-0759-454d-829d-0dcf3dd35ea4" Revision="1" Stencil="System.MyShapes" StencilVersion="1.0"/>
</Control>
</file>

<file path=customXml/item852.xml><?xml version="1.0" encoding="utf-8"?>
<Control xmlns="http://schemas.microsoft.com/VisualStudio/2011/storyboarding/control">
  <Id Name="68a6efa7-0759-454d-829d-0dcf3dd35ea4" Revision="1" Stencil="System.MyShapes" StencilVersion="1.0"/>
</Control>
</file>

<file path=customXml/item853.xml><?xml version="1.0" encoding="utf-8"?>
<Control xmlns="http://schemas.microsoft.com/VisualStudio/2011/storyboarding/control">
  <Id Name="System.Storyboarding.Common.Text" Revision="1" Stencil="System.Storyboarding.Common" StencilVersion="0.1"/>
</Control>
</file>

<file path=customXml/item854.xml><?xml version="1.0" encoding="utf-8"?>
<Control xmlns="http://schemas.microsoft.com/VisualStudio/2011/storyboarding/control">
  <Id Name="126ea32c-c6f2-4e50-82f4-2b9687deaa14" Revision="1" Stencil="System.MyShapes" StencilVersion="1.0"/>
</Control>
</file>

<file path=customXml/item855.xml><?xml version="1.0" encoding="utf-8"?>
<Control xmlns="http://schemas.microsoft.com/VisualStudio/2011/storyboarding/control">
  <Id Name="2d0ec6f4-3d74-4898-a25c-e2cd29156f33" Revision="1" Stencil="System.MyShapes" StencilVersion="1.0"/>
</Control>
</file>

<file path=customXml/item856.xml><?xml version="1.0" encoding="utf-8"?>
<Control xmlns="http://schemas.microsoft.com/VisualStudio/2011/storyboarding/control">
  <Id Name="System.Storyboarding.Common.Text" Revision="1" Stencil="System.Storyboarding.Common" StencilVersion="0.1"/>
</Control>
</file>

<file path=customXml/item857.xml><?xml version="1.0" encoding="utf-8"?>
<Control xmlns="http://schemas.microsoft.com/VisualStudio/2011/storyboarding/control">
  <Id Name="68a6efa7-0759-454d-829d-0dcf3dd35ea4" Revision="1" Stencil="System.MyShapes" StencilVersion="1.0"/>
</Control>
</file>

<file path=customXml/item858.xml><?xml version="1.0" encoding="utf-8"?>
<Control xmlns="http://schemas.microsoft.com/VisualStudio/2011/storyboarding/control">
  <Id Name="System.Storyboarding.Common.Text" Revision="1" Stencil="System.Storyboarding.Common" StencilVersion="0.1"/>
</Control>
</file>

<file path=customXml/item859.xml><?xml version="1.0" encoding="utf-8"?>
<Control xmlns="http://schemas.microsoft.com/VisualStudio/2011/storyboarding/control">
  <Id Name="System.Storyboarding.Common.Text" Revision="1" Stencil="System.Storyboarding.Common" StencilVersion="0.1"/>
</Control>
</file>

<file path=customXml/item86.xml><?xml version="1.0" encoding="utf-8"?>
<Control xmlns="http://schemas.microsoft.com/VisualStudio/2011/storyboarding/control">
  <Id Name="System.Storyboarding.Common.Text" Revision="1" Stencil="System.Storyboarding.Common" StencilVersion="0.1"/>
</Control>
</file>

<file path=customXml/item860.xml><?xml version="1.0" encoding="utf-8"?>
<Control xmlns="http://schemas.microsoft.com/VisualStudio/2011/storyboarding/control">
  <Id Name="System.Storyboarding.Common.Text" Revision="1" Stencil="System.Storyboarding.Common" StencilVersion="0.1"/>
</Control>
</file>

<file path=customXml/item861.xml><?xml version="1.0" encoding="utf-8"?>
<Control xmlns="http://schemas.microsoft.com/VisualStudio/2011/storyboarding/control">
  <Id Name="System.Storyboarding.Common.Text" Revision="1" Stencil="System.Storyboarding.Common" StencilVersion="0.1"/>
</Control>
</file>

<file path=customXml/item862.xml><?xml version="1.0" encoding="utf-8"?>
<Control xmlns="http://schemas.microsoft.com/VisualStudio/2011/storyboarding/control">
  <Id Name="System.Storyboarding.Common.Text" Revision="1" Stencil="System.Storyboarding.Common" StencilVersion="0.1"/>
</Control>
</file>

<file path=customXml/item863.xml><?xml version="1.0" encoding="utf-8"?>
<Control xmlns="http://schemas.microsoft.com/VisualStudio/2011/storyboarding/control">
  <Id Name="System.Storyboarding.Common.Text" Revision="1" Stencil="System.Storyboarding.Common" StencilVersion="0.1"/>
</Control>
</file>

<file path=customXml/item864.xml><?xml version="1.0" encoding="utf-8"?>
<Control xmlns="http://schemas.microsoft.com/VisualStudio/2011/storyboarding/control">
  <Id Name="System.Storyboarding.Common.Text" Revision="1" Stencil="System.Storyboarding.Common" StencilVersion="0.1"/>
</Control>
</file>

<file path=customXml/item865.xml><?xml version="1.0" encoding="utf-8"?>
<Control xmlns="http://schemas.microsoft.com/VisualStudio/2011/storyboarding/control">
  <Id Name="System.Storyboarding.Common.Text" Revision="1" Stencil="System.Storyboarding.Common" StencilVersion="0.1"/>
</Control>
</file>

<file path=customXml/item866.xml><?xml version="1.0" encoding="utf-8"?>
<Control xmlns="http://schemas.microsoft.com/VisualStudio/2011/storyboarding/control">
  <Id Name="System.Storyboarding.Common.Text" Revision="1" Stencil="System.Storyboarding.Common" StencilVersion="0.1"/>
</Control>
</file>

<file path=customXml/item867.xml><?xml version="1.0" encoding="utf-8"?>
<Control xmlns="http://schemas.microsoft.com/VisualStudio/2011/storyboarding/control">
  <Id Name="System.Storyboarding.Common.Text" Revision="1" Stencil="System.Storyboarding.Common" StencilVersion="0.1"/>
</Control>
</file>

<file path=customXml/item868.xml><?xml version="1.0" encoding="utf-8"?>
<Control xmlns="http://schemas.microsoft.com/VisualStudio/2011/storyboarding/control">
  <Id Name="System.Storyboarding.Common.Text" Revision="1" Stencil="System.Storyboarding.Common" StencilVersion="0.1"/>
</Control>
</file>

<file path=customXml/item869.xml><?xml version="1.0" encoding="utf-8"?>
<Control xmlns="http://schemas.microsoft.com/VisualStudio/2011/storyboarding/control">
  <Id Name="2d0ec6f4-3d74-4898-a25c-e2cd29156f33" Revision="1" Stencil="System.MyShapes" StencilVersion="1.0"/>
</Control>
</file>

<file path=customXml/item87.xml><?xml version="1.0" encoding="utf-8"?>
<Control xmlns="http://schemas.microsoft.com/VisualStudio/2011/storyboarding/control">
  <Id Name="126ea32c-c6f2-4e50-82f4-2b9687deaa14" Revision="1" Stencil="System.MyShapes" StencilVersion="1.0"/>
</Control>
</file>

<file path=customXml/item870.xml><?xml version="1.0" encoding="utf-8"?>
<Control xmlns="http://schemas.microsoft.com/VisualStudio/2011/storyboarding/control">
  <Id Name="126ea32c-c6f2-4e50-82f4-2b9687deaa14" Revision="1" Stencil="System.MyShapes" StencilVersion="1.0"/>
</Control>
</file>

<file path=customXml/item871.xml><?xml version="1.0" encoding="utf-8"?>
<Control xmlns="http://schemas.microsoft.com/VisualStudio/2011/storyboarding/control">
  <Id Name="System.Storyboarding.Common.Text" Revision="1" Stencil="System.Storyboarding.Common" StencilVersion="0.1"/>
</Control>
</file>

<file path=customXml/item872.xml><?xml version="1.0" encoding="utf-8"?>
<Control xmlns="http://schemas.microsoft.com/VisualStudio/2011/storyboarding/control">
  <Id Name="68a6efa7-0759-454d-829d-0dcf3dd35ea4" Revision="1" Stencil="System.MyShapes" StencilVersion="1.0"/>
</Control>
</file>

<file path=customXml/item873.xml><?xml version="1.0" encoding="utf-8"?>
<Control xmlns="http://schemas.microsoft.com/VisualStudio/2011/storyboarding/control">
  <Id Name="System.Storyboarding.Common.Text" Revision="1" Stencil="System.Storyboarding.Common" StencilVersion="0.1"/>
</Control>
</file>

<file path=customXml/item874.xml><?xml version="1.0" encoding="utf-8"?>
<Control xmlns="http://schemas.microsoft.com/VisualStudio/2011/storyboarding/control">
  <Id Name="System.Storyboarding.Common.Text" Revision="1" Stencil="System.Storyboarding.Common" StencilVersion="0.1"/>
</Control>
</file>

<file path=customXml/item875.xml><?xml version="1.0" encoding="utf-8"?>
<Control xmlns="http://schemas.microsoft.com/VisualStudio/2011/storyboarding/control">
  <Id Name="f942614c-ea29-48b0-a0bf-39a188daa13c" Revision="1" Stencil="System.MyShapes" StencilVersion="1.0"/>
</Control>
</file>

<file path=customXml/item876.xml><?xml version="1.0" encoding="utf-8"?>
<Control xmlns="http://schemas.microsoft.com/VisualStudio/2011/storyboarding/control">
  <Id Name="System.Storyboarding.Common.Text" Revision="1" Stencil="System.Storyboarding.Common" StencilVersion="0.1"/>
</Control>
</file>

<file path=customXml/item877.xml><?xml version="1.0" encoding="utf-8"?>
<Control xmlns="http://schemas.microsoft.com/VisualStudio/2011/storyboarding/control">
  <Id Name="System.Storyboarding.Common.Text" Revision="1" Stencil="System.Storyboarding.Common" StencilVersion="0.1"/>
</Control>
</file>

<file path=customXml/item878.xml><?xml version="1.0" encoding="utf-8"?>
<Control xmlns="http://schemas.microsoft.com/VisualStudio/2011/storyboarding/control">
  <Id Name="System.Storyboarding.Common.Text" Revision="1" Stencil="System.Storyboarding.Common" StencilVersion="0.1"/>
</Control>
</file>

<file path=customXml/item879.xml><?xml version="1.0" encoding="utf-8"?>
<Control xmlns="http://schemas.microsoft.com/VisualStudio/2011/storyboarding/control">
  <Id Name="System.Storyboarding.Common.Text" Revision="1" Stencil="System.Storyboarding.Common" StencilVersion="0.1"/>
</Control>
</file>

<file path=customXml/item88.xml><?xml version="1.0" encoding="utf-8"?>
<Control xmlns="http://schemas.microsoft.com/VisualStudio/2011/storyboarding/control">
  <Id Name="System.Storyboarding.Common.Text" Revision="1" Stencil="System.Storyboarding.Common" StencilVersion="0.1"/>
</Control>
</file>

<file path=customXml/item880.xml><?xml version="1.0" encoding="utf-8"?>
<Control xmlns="http://schemas.microsoft.com/VisualStudio/2011/storyboarding/control">
  <Id Name="System.Storyboarding.Common.Text" Revision="1" Stencil="System.Storyboarding.Common" StencilVersion="0.1"/>
</Control>
</file>

<file path=customXml/item881.xml><?xml version="1.0" encoding="utf-8"?>
<Control xmlns="http://schemas.microsoft.com/VisualStudio/2011/storyboarding/control">
  <Id Name="126ea32c-c6f2-4e50-82f4-2b9687deaa14" Revision="1" Stencil="System.MyShapes" StencilVersion="1.0"/>
</Control>
</file>

<file path=customXml/item882.xml><?xml version="1.0" encoding="utf-8"?>
<Control xmlns="http://schemas.microsoft.com/VisualStudio/2011/storyboarding/control">
  <Id Name="System.Storyboarding.Common.Text" Revision="1" Stencil="System.Storyboarding.Common" StencilVersion="0.1"/>
</Control>
</file>

<file path=customXml/item883.xml><?xml version="1.0" encoding="utf-8"?>
<Control xmlns="http://schemas.microsoft.com/VisualStudio/2011/storyboarding/control">
  <Id Name="System.Storyboarding.Common.Text" Revision="1" Stencil="System.Storyboarding.Common" StencilVersion="0.1"/>
</Control>
</file>

<file path=customXml/item884.xml><?xml version="1.0" encoding="utf-8"?>
<Control xmlns="http://schemas.microsoft.com/VisualStudio/2011/storyboarding/control">
  <Id Name="System.Storyboarding.Common.Text" Revision="1" Stencil="System.Storyboarding.Common" StencilVersion="0.1"/>
</Control>
</file>

<file path=customXml/item885.xml><?xml version="1.0" encoding="utf-8"?>
<Control xmlns="http://schemas.microsoft.com/VisualStudio/2011/storyboarding/control">
  <Id Name="68a6efa7-0759-454d-829d-0dcf3dd35ea4" Revision="1" Stencil="System.MyShapes" StencilVersion="1.0"/>
</Control>
</file>

<file path=customXml/item886.xml><?xml version="1.0" encoding="utf-8"?>
<Control xmlns="http://schemas.microsoft.com/VisualStudio/2011/storyboarding/control">
  <Id Name="System.Storyboarding.Common.Text" Revision="1" Stencil="System.Storyboarding.Common" StencilVersion="0.1"/>
</Control>
</file>

<file path=customXml/item887.xml><?xml version="1.0" encoding="utf-8"?>
<Control xmlns="http://schemas.microsoft.com/VisualStudio/2011/storyboarding/control">
  <Id Name="System.Storyboarding.Common.Text" Revision="1" Stencil="System.Storyboarding.Common" StencilVersion="0.1"/>
</Control>
</file>

<file path=customXml/item888.xml><?xml version="1.0" encoding="utf-8"?>
<Control xmlns="http://schemas.microsoft.com/VisualStudio/2011/storyboarding/control">
  <Id Name="System.Storyboarding.Common.Text" Revision="1" Stencil="System.Storyboarding.Common" StencilVersion="0.1"/>
</Control>
</file>

<file path=customXml/item889.xml><?xml version="1.0" encoding="utf-8"?>
<Control xmlns="http://schemas.microsoft.com/VisualStudio/2011/storyboarding/control">
  <Id Name="System.Storyboarding.Common.Text" Revision="1" Stencil="System.Storyboarding.Common" StencilVersion="0.1"/>
</Control>
</file>

<file path=customXml/item89.xml><?xml version="1.0" encoding="utf-8"?>
<Control xmlns="http://schemas.microsoft.com/VisualStudio/2011/storyboarding/control">
  <Id Name="System.Storyboarding.Common.Text" Revision="1" Stencil="System.Storyboarding.Common" StencilVersion="0.1"/>
</Control>
</file>

<file path=customXml/item890.xml><?xml version="1.0" encoding="utf-8"?>
<Control xmlns="http://schemas.microsoft.com/VisualStudio/2011/storyboarding/control">
  <Id Name="System.Storyboarding.Common.Text" Revision="1" Stencil="System.Storyboarding.Common" StencilVersion="0.1"/>
</Control>
</file>

<file path=customXml/item891.xml><?xml version="1.0" encoding="utf-8"?>
<Control xmlns="http://schemas.microsoft.com/VisualStudio/2011/storyboarding/control">
  <Id Name="System.Storyboarding.Common.Text" Revision="1" Stencil="System.Storyboarding.Common" StencilVersion="0.1"/>
</Control>
</file>

<file path=customXml/item892.xml><?xml version="1.0" encoding="utf-8"?>
<Control xmlns="http://schemas.microsoft.com/VisualStudio/2011/storyboarding/control">
  <Id Name="2d0ec6f4-3d74-4898-a25c-e2cd29156f33" Revision="1" Stencil="System.MyShapes" StencilVersion="1.0"/>
</Control>
</file>

<file path=customXml/item893.xml><?xml version="1.0" encoding="utf-8"?>
<Control xmlns="http://schemas.microsoft.com/VisualStudio/2011/storyboarding/control">
  <Id Name="System.Storyboarding.Common.Text" Revision="1" Stencil="System.Storyboarding.Common" StencilVersion="0.1"/>
</Control>
</file>

<file path=customXml/item894.xml><?xml version="1.0" encoding="utf-8"?>
<Control xmlns="http://schemas.microsoft.com/VisualStudio/2011/storyboarding/control">
  <Id Name="System.Storyboarding.Common.Text" Revision="1" Stencil="System.Storyboarding.Common" StencilVersion="0.1"/>
</Control>
</file>

<file path=customXml/item895.xml><?xml version="1.0" encoding="utf-8"?>
<Control xmlns="http://schemas.microsoft.com/VisualStudio/2011/storyboarding/control">
  <Id Name="System.Storyboarding.Common.Text" Revision="1" Stencil="System.Storyboarding.Common" StencilVersion="0.1"/>
</Control>
</file>

<file path=customXml/item896.xml><?xml version="1.0" encoding="utf-8"?>
<Control xmlns="http://schemas.microsoft.com/VisualStudio/2011/storyboarding/control">
  <Id Name="68a6efa7-0759-454d-829d-0dcf3dd35ea4" Revision="1" Stencil="System.MyShapes" StencilVersion="1.0"/>
</Control>
</file>

<file path=customXml/item897.xml><?xml version="1.0" encoding="utf-8"?>
<Control xmlns="http://schemas.microsoft.com/VisualStudio/2011/storyboarding/control">
  <Id Name="2d0ec6f4-3d74-4898-a25c-e2cd29156f33" Revision="1" Stencil="System.MyShapes" StencilVersion="1.0"/>
</Control>
</file>

<file path=customXml/item898.xml><?xml version="1.0" encoding="utf-8"?>
<Control xmlns="http://schemas.microsoft.com/VisualStudio/2011/storyboarding/control">
  <Id Name="System.Storyboarding.Common.Text" Revision="1" Stencil="System.Storyboarding.Common" StencilVersion="0.1"/>
</Control>
</file>

<file path=customXml/item899.xml><?xml version="1.0" encoding="utf-8"?>
<Control xmlns="http://schemas.microsoft.com/VisualStudio/2011/storyboarding/control">
  <Id Name="System.Storyboarding.Common.Text" Revision="1" Stencil="System.Storyboarding.Common" StencilVersion="0.1"/>
</Control>
</file>

<file path=customXml/item9.xml><?xml version="1.0" encoding="utf-8"?>
<Control xmlns="http://schemas.microsoft.com/VisualStudio/2011/storyboarding/control">
  <Id Name="System.Storyboarding.Common.Text" Revision="1" Stencil="System.Storyboarding.Common" StencilVersion="0.1"/>
</Control>
</file>

<file path=customXml/item90.xml><?xml version="1.0" encoding="utf-8"?>
<Control xmlns="http://schemas.microsoft.com/VisualStudio/2011/storyboarding/control">
  <Id Name="System.Storyboarding.Common.Text" Revision="1" Stencil="System.Storyboarding.Common" StencilVersion="0.1"/>
</Control>
</file>

<file path=customXml/item900.xml><?xml version="1.0" encoding="utf-8"?>
<Control xmlns="http://schemas.microsoft.com/VisualStudio/2011/storyboarding/control">
  <Id Name="System.Storyboarding.Common.Text" Revision="1" Stencil="System.Storyboarding.Common" StencilVersion="0.1"/>
</Control>
</file>

<file path=customXml/item901.xml><?xml version="1.0" encoding="utf-8"?>
<Control xmlns="http://schemas.microsoft.com/VisualStudio/2011/storyboarding/control">
  <Id Name="System.Storyboarding.Common.Text" Revision="1" Stencil="System.Storyboarding.Common" StencilVersion="0.1"/>
</Control>
</file>

<file path=customXml/item902.xml><?xml version="1.0" encoding="utf-8"?>
<Control xmlns="http://schemas.microsoft.com/VisualStudio/2011/storyboarding/control">
  <Id Name="System.Storyboarding.Common.Text" Revision="1" Stencil="System.Storyboarding.Common" StencilVersion="0.1"/>
</Control>
</file>

<file path=customXml/item903.xml><?xml version="1.0" encoding="utf-8"?>
<Control xmlns="http://schemas.microsoft.com/VisualStudio/2011/storyboarding/control">
  <Id Name="System.Storyboarding.Common.Text" Revision="1" Stencil="System.Storyboarding.Common" StencilVersion="0.1"/>
</Control>
</file>

<file path=customXml/item904.xml><?xml version="1.0" encoding="utf-8"?>
<Control xmlns="http://schemas.microsoft.com/VisualStudio/2011/storyboarding/control">
  <Id Name="System.Storyboarding.Common.Text" Revision="1" Stencil="System.Storyboarding.Common" StencilVersion="0.1"/>
</Control>
</file>

<file path=customXml/item905.xml><?xml version="1.0" encoding="utf-8"?>
<Control xmlns="http://schemas.microsoft.com/VisualStudio/2011/storyboarding/control">
  <Id Name="System.Storyboarding.Common.Text" Revision="1" Stencil="System.Storyboarding.Common" StencilVersion="0.1"/>
</Control>
</file>

<file path=customXml/item906.xml><?xml version="1.0" encoding="utf-8"?>
<Control xmlns="http://schemas.microsoft.com/VisualStudio/2011/storyboarding/control">
  <Id Name="System.Storyboarding.Common.Text" Revision="1" Stencil="System.Storyboarding.Common" StencilVersion="0.1"/>
</Control>
</file>

<file path=customXml/item907.xml><?xml version="1.0" encoding="utf-8"?>
<Control xmlns="http://schemas.microsoft.com/VisualStudio/2011/storyboarding/control">
  <Id Name="2d0ec6f4-3d74-4898-a25c-e2cd29156f33" Revision="1" Stencil="System.MyShapes" StencilVersion="1.0"/>
</Control>
</file>

<file path=customXml/item908.xml><?xml version="1.0" encoding="utf-8"?>
<Control xmlns="http://schemas.microsoft.com/VisualStudio/2011/storyboarding/control">
  <Id Name="System.Storyboarding.Common.Calendar" Revision="1" Stencil="System.Storyboarding.Common" StencilVersion="0.1"/>
</Control>
</file>

<file path=customXml/item909.xml><?xml version="1.0" encoding="utf-8"?>
<Control xmlns="http://schemas.microsoft.com/VisualStudio/2011/storyboarding/control">
  <Id Name="5d1b3dce-16e1-4d33-a649-35b231ab4c99" Revision="1" Stencil="System.MyShapes" StencilVersion="1.0"/>
</Control>
</file>

<file path=customXml/item91.xml><?xml version="1.0" encoding="utf-8"?>
<Control xmlns="http://schemas.microsoft.com/VisualStudio/2011/storyboarding/control">
  <Id Name="2d0ec6f4-3d74-4898-a25c-e2cd29156f33" Revision="1" Stencil="System.MyShapes" StencilVersion="1.0"/>
</Control>
</file>

<file path=customXml/item910.xml><?xml version="1.0" encoding="utf-8"?>
<Control xmlns="http://schemas.microsoft.com/VisualStudio/2011/storyboarding/control">
  <Id Name="System.Storyboarding.Common.Text" Revision="1" Stencil="System.Storyboarding.Common" StencilVersion="0.1"/>
</Control>
</file>

<file path=customXml/item911.xml><?xml version="1.0" encoding="utf-8"?>
<Control xmlns="http://schemas.microsoft.com/VisualStudio/2011/storyboarding/control">
  <Id Name="System.Storyboarding.Common.Text" Revision="1" Stencil="System.Storyboarding.Common" StencilVersion="0.1"/>
</Control>
</file>

<file path=customXml/item912.xml><?xml version="1.0" encoding="utf-8"?>
<Control xmlns="http://schemas.microsoft.com/VisualStudio/2011/storyboarding/control">
  <Id Name="System.Storyboarding.Common.Text" Revision="1" Stencil="System.Storyboarding.Common" StencilVersion="0.1"/>
</Control>
</file>

<file path=customXml/item913.xml><?xml version="1.0" encoding="utf-8"?>
<Control xmlns="http://schemas.microsoft.com/VisualStudio/2011/storyboarding/control">
  <Id Name="System.Storyboarding.Common.Text" Revision="1" Stencil="System.Storyboarding.Common" StencilVersion="0.1"/>
</Control>
</file>

<file path=customXml/item914.xml><?xml version="1.0" encoding="utf-8"?>
<Control xmlns="http://schemas.microsoft.com/VisualStudio/2011/storyboarding/control">
  <Id Name="System.Storyboarding.Common.Text" Revision="1" Stencil="System.Storyboarding.Common" StencilVersion="0.1"/>
</Control>
</file>

<file path=customXml/item915.xml><?xml version="1.0" encoding="utf-8"?>
<Control xmlns="http://schemas.microsoft.com/VisualStudio/2011/storyboarding/control">
  <Id Name="System.Storyboarding.Common.Text" Revision="1" Stencil="System.Storyboarding.Common" StencilVersion="0.1"/>
</Control>
</file>

<file path=customXml/item916.xml><?xml version="1.0" encoding="utf-8"?>
<Control xmlns="http://schemas.microsoft.com/VisualStudio/2011/storyboarding/control">
  <Id Name="68a6efa7-0759-454d-829d-0dcf3dd35ea4" Revision="1" Stencil="System.MyShapes" StencilVersion="1.0"/>
</Control>
</file>

<file path=customXml/item917.xml><?xml version="1.0" encoding="utf-8"?>
<Control xmlns="http://schemas.microsoft.com/VisualStudio/2011/storyboarding/control">
  <Id Name="System.Storyboarding.Common.Text" Revision="1" Stencil="System.Storyboarding.Common" StencilVersion="0.1"/>
</Control>
</file>

<file path=customXml/item918.xml><?xml version="1.0" encoding="utf-8"?>
<Control xmlns="http://schemas.microsoft.com/VisualStudio/2011/storyboarding/control">
  <Id Name="System.Storyboarding.Common.Text" Revision="1" Stencil="System.Storyboarding.Common" StencilVersion="0.1"/>
</Control>
</file>

<file path=customXml/item919.xml><?xml version="1.0" encoding="utf-8"?>
<Control xmlns="http://schemas.microsoft.com/VisualStudio/2011/storyboarding/control">
  <Id Name="System.Storyboarding.Common.Text" Revision="1" Stencil="System.Storyboarding.Common" StencilVersion="0.1"/>
</Control>
</file>

<file path=customXml/item92.xml><?xml version="1.0" encoding="utf-8"?>
<Control xmlns="http://schemas.microsoft.com/VisualStudio/2011/storyboarding/control">
  <Id Name="System.Storyboarding.Common.Text" Revision="1" Stencil="System.Storyboarding.Common" StencilVersion="0.1"/>
</Control>
</file>

<file path=customXml/item920.xml><?xml version="1.0" encoding="utf-8"?>
<Control xmlns="http://schemas.microsoft.com/VisualStudio/2011/storyboarding/control">
  <Id Name="68a6efa7-0759-454d-829d-0dcf3dd35ea4" Revision="1" Stencil="System.MyShapes" StencilVersion="1.0"/>
</Control>
</file>

<file path=customXml/item921.xml><?xml version="1.0" encoding="utf-8"?>
<Control xmlns="http://schemas.microsoft.com/VisualStudio/2011/storyboarding/control">
  <Id Name="System.Storyboarding.Common.Text" Revision="1" Stencil="System.Storyboarding.Common" StencilVersion="0.1"/>
</Control>
</file>

<file path=customXml/item922.xml><?xml version="1.0" encoding="utf-8"?>
<Control xmlns="http://schemas.microsoft.com/VisualStudio/2011/storyboarding/control">
  <Id Name="System.Storyboarding.Common.Text" Revision="1" Stencil="System.Storyboarding.Common" StencilVersion="0.1"/>
</Control>
</file>

<file path=customXml/item923.xml><?xml version="1.0" encoding="utf-8"?>
<Control xmlns="http://schemas.microsoft.com/VisualStudio/2011/storyboarding/control">
  <Id Name="System.Storyboarding.Common.Text" Revision="1" Stencil="System.Storyboarding.Common" StencilVersion="0.1"/>
</Control>
</file>

<file path=customXml/item924.xml><?xml version="1.0" encoding="utf-8"?>
<Control xmlns="http://schemas.microsoft.com/VisualStudio/2011/storyboarding/control">
  <Id Name="System.Storyboarding.Common.Text" Revision="1" Stencil="System.Storyboarding.Common" StencilVersion="0.1"/>
</Control>
</file>

<file path=customXml/item925.xml><?xml version="1.0" encoding="utf-8"?>
<Control xmlns="http://schemas.microsoft.com/VisualStudio/2011/storyboarding/control">
  <Id Name="f942614c-ea29-48b0-a0bf-39a188daa13c" Revision="1" Stencil="System.MyShapes" StencilVersion="1.0"/>
</Control>
</file>

<file path=customXml/item926.xml><?xml version="1.0" encoding="utf-8"?>
<Control xmlns="http://schemas.microsoft.com/VisualStudio/2011/storyboarding/control">
  <Id Name="System.Storyboarding.Common.Text" Revision="1" Stencil="System.Storyboarding.Common" StencilVersion="0.1"/>
</Control>
</file>

<file path=customXml/item927.xml><?xml version="1.0" encoding="utf-8"?>
<Control xmlns="http://schemas.microsoft.com/VisualStudio/2011/storyboarding/control">
  <Id Name="68a6efa7-0759-454d-829d-0dcf3dd35ea4" Revision="1" Stencil="System.MyShapes" StencilVersion="1.0"/>
</Control>
</file>

<file path=customXml/item928.xml><?xml version="1.0" encoding="utf-8"?>
<Control xmlns="http://schemas.microsoft.com/VisualStudio/2011/storyboarding/control">
  <Id Name="System.Storyboarding.Common.Text" Revision="1" Stencil="System.Storyboarding.Common" StencilVersion="0.1"/>
</Control>
</file>

<file path=customXml/item929.xml><?xml version="1.0" encoding="utf-8"?>
<Control xmlns="http://schemas.microsoft.com/VisualStudio/2011/storyboarding/control">
  <Id Name="System.Storyboarding.Common.Text" Revision="1" Stencil="System.Storyboarding.Common" StencilVersion="0.1"/>
</Control>
</file>

<file path=customXml/item93.xml><?xml version="1.0" encoding="utf-8"?>
<Control xmlns="http://schemas.microsoft.com/VisualStudio/2011/storyboarding/control">
  <Id Name="System.Storyboarding.Common.Text" Revision="1" Stencil="System.Storyboarding.Common" StencilVersion="0.1"/>
</Control>
</file>

<file path=customXml/item930.xml><?xml version="1.0" encoding="utf-8"?>
<Control xmlns="http://schemas.microsoft.com/VisualStudio/2011/storyboarding/control">
  <Id Name="System.Storyboarding.Common.Text" Revision="1" Stencil="System.Storyboarding.Common" StencilVersion="0.1"/>
</Control>
</file>

<file path=customXml/item931.xml><?xml version="1.0" encoding="utf-8"?>
<Control xmlns="http://schemas.microsoft.com/VisualStudio/2011/storyboarding/control">
  <Id Name="System.Storyboarding.Common.Text" Revision="1" Stencil="System.Storyboarding.Common" StencilVersion="0.1"/>
</Control>
</file>

<file path=customXml/item932.xml><?xml version="1.0" encoding="utf-8"?>
<Control xmlns="http://schemas.microsoft.com/VisualStudio/2011/storyboarding/control">
  <Id Name="System.Storyboarding.Common.Text" Revision="1" Stencil="System.Storyboarding.Common" StencilVersion="0.1"/>
</Control>
</file>

<file path=customXml/item933.xml><?xml version="1.0" encoding="utf-8"?>
<Control xmlns="http://schemas.microsoft.com/VisualStudio/2011/storyboarding/control">
  <Id Name="2d0ec6f4-3d74-4898-a25c-e2cd29156f33" Revision="1" Stencil="System.MyShapes" StencilVersion="1.0"/>
</Control>
</file>

<file path=customXml/item934.xml><?xml version="1.0" encoding="utf-8"?>
<Control xmlns="http://schemas.microsoft.com/VisualStudio/2011/storyboarding/control">
  <Id Name="2d0ec6f4-3d74-4898-a25c-e2cd29156f33" Revision="1" Stencil="System.MyShapes" StencilVersion="1.0"/>
</Control>
</file>

<file path=customXml/item935.xml><?xml version="1.0" encoding="utf-8"?>
<Control xmlns="http://schemas.microsoft.com/VisualStudio/2011/storyboarding/control">
  <Id Name="68a6efa7-0759-454d-829d-0dcf3dd35ea4" Revision="1" Stencil="System.MyShapes" StencilVersion="1.0"/>
</Control>
</file>

<file path=customXml/item936.xml><?xml version="1.0" encoding="utf-8"?>
<Control xmlns="http://schemas.microsoft.com/VisualStudio/2011/storyboarding/control">
  <Id Name="System.Storyboarding.Common.Text" Revision="1" Stencil="System.Storyboarding.Common" StencilVersion="0.1"/>
</Control>
</file>

<file path=customXml/item937.xml><?xml version="1.0" encoding="utf-8"?>
<Control xmlns="http://schemas.microsoft.com/VisualStudio/2011/storyboarding/control">
  <Id Name="System.Storyboarding.Common.Text" Revision="1" Stencil="System.Storyboarding.Common" StencilVersion="0.1"/>
</Control>
</file>

<file path=customXml/item938.xml><?xml version="1.0" encoding="utf-8"?>
<Control xmlns="http://schemas.microsoft.com/VisualStudio/2011/storyboarding/control">
  <Id Name="System.Storyboarding.Common.Text" Revision="1" Stencil="System.Storyboarding.Common" StencilVersion="0.1"/>
</Control>
</file>

<file path=customXml/item939.xml><?xml version="1.0" encoding="utf-8"?>
<Control xmlns="http://schemas.microsoft.com/VisualStudio/2011/storyboarding/control">
  <Id Name="System.Storyboarding.Common.Text" Revision="1" Stencil="System.Storyboarding.Common" StencilVersion="0.1"/>
</Control>
</file>

<file path=customXml/item94.xml><?xml version="1.0" encoding="utf-8"?>
<Control xmlns="http://schemas.microsoft.com/VisualStudio/2011/storyboarding/control">
  <Id Name="f942614c-ea29-48b0-a0bf-39a188daa13c" Revision="1" Stencil="System.MyShapes" StencilVersion="1.0"/>
</Control>
</file>

<file path=customXml/item940.xml><?xml version="1.0" encoding="utf-8"?>
<Control xmlns="http://schemas.microsoft.com/VisualStudio/2011/storyboarding/control">
  <Id Name="f942614c-ea29-48b0-a0bf-39a188daa13c" Revision="1" Stencil="System.MyShapes" StencilVersion="1.0"/>
</Control>
</file>

<file path=customXml/item941.xml><?xml version="1.0" encoding="utf-8"?>
<Control xmlns="http://schemas.microsoft.com/VisualStudio/2011/storyboarding/control">
  <Id Name="0eb6adba-f44f-478a-accc-2bc808ff9e71" Revision="1" Stencil="System.MyShapes" StencilVersion="1.0"/>
</Control>
</file>

<file path=customXml/item942.xml><?xml version="1.0" encoding="utf-8"?>
<Control xmlns="http://schemas.microsoft.com/VisualStudio/2011/storyboarding/control">
  <Id Name="19c56bb1-b2fd-4f21-af48-79b3e509800c" Revision="1" Stencil="System.MyShapes" StencilVersion="1.0"/>
</Control>
</file>

<file path=customXml/item943.xml><?xml version="1.0" encoding="utf-8"?>
<Control xmlns="http://schemas.microsoft.com/VisualStudio/2011/storyboarding/control">
  <Id Name="System.Storyboarding.Common.Text" Revision="1" Stencil="System.Storyboarding.Common" StencilVersion="0.1"/>
</Control>
</file>

<file path=customXml/item944.xml><?xml version="1.0" encoding="utf-8"?>
<Control xmlns="http://schemas.microsoft.com/VisualStudio/2011/storyboarding/control">
  <Id Name="68a6efa7-0759-454d-829d-0dcf3dd35ea4" Revision="1" Stencil="System.MyShapes" StencilVersion="1.0"/>
</Control>
</file>

<file path=customXml/item945.xml><?xml version="1.0" encoding="utf-8"?>
<Control xmlns="http://schemas.microsoft.com/VisualStudio/2011/storyboarding/control">
  <Id Name="System.Storyboarding.Common.Text" Revision="1" Stencil="System.Storyboarding.Common" StencilVersion="0.1"/>
</Control>
</file>

<file path=customXml/item946.xml><?xml version="1.0" encoding="utf-8"?>
<Control xmlns="http://schemas.microsoft.com/VisualStudio/2011/storyboarding/control">
  <Id Name="System.Storyboarding.Common.Text" Revision="1" Stencil="System.Storyboarding.Common" StencilVersion="0.1"/>
</Control>
</file>

<file path=customXml/item947.xml><?xml version="1.0" encoding="utf-8"?>
<Control xmlns="http://schemas.microsoft.com/VisualStudio/2011/storyboarding/control">
  <Id Name="System.Storyboarding.Common.Text" Revision="1" Stencil="System.Storyboarding.Common" StencilVersion="0.1"/>
</Control>
</file>

<file path=customXml/item948.xml><?xml version="1.0" encoding="utf-8"?>
<Control xmlns="http://schemas.microsoft.com/VisualStudio/2011/storyboarding/control">
  <Id Name="68a6efa7-0759-454d-829d-0dcf3dd35ea4" Revision="1" Stencil="System.MyShapes" StencilVersion="1.0"/>
</Control>
</file>

<file path=customXml/item949.xml><?xml version="1.0" encoding="utf-8"?>
<Control xmlns="http://schemas.microsoft.com/VisualStudio/2011/storyboarding/control">
  <Id Name="System.Storyboarding.Common.Text" Revision="1" Stencil="System.Storyboarding.Common" StencilVersion="0.1"/>
</Control>
</file>

<file path=customXml/item95.xml><?xml version="1.0" encoding="utf-8"?>
<Control xmlns="http://schemas.microsoft.com/VisualStudio/2011/storyboarding/control">
  <Id Name="System.Storyboarding.Common.Text" Revision="1" Stencil="System.Storyboarding.Common" StencilVersion="0.1"/>
</Control>
</file>

<file path=customXml/item950.xml><?xml version="1.0" encoding="utf-8"?>
<Control xmlns="http://schemas.microsoft.com/VisualStudio/2011/storyboarding/control">
  <Id Name="System.Storyboarding.Common.Text" Revision="1" Stencil="System.Storyboarding.Common" StencilVersion="0.1"/>
</Control>
</file>

<file path=customXml/item951.xml><?xml version="1.0" encoding="utf-8"?>
<Control xmlns="http://schemas.microsoft.com/VisualStudio/2011/storyboarding/control">
  <Id Name="System.Storyboarding.Common.Text" Revision="1" Stencil="System.Storyboarding.Common" StencilVersion="0.1"/>
</Control>
</file>

<file path=customXml/item952.xml><?xml version="1.0" encoding="utf-8"?>
<Control xmlns="http://schemas.microsoft.com/VisualStudio/2011/storyboarding/control">
  <Id Name="126ea32c-c6f2-4e50-82f4-2b9687deaa14" Revision="1" Stencil="System.MyShapes" StencilVersion="1.0"/>
</Control>
</file>

<file path=customXml/item953.xml><?xml version="1.0" encoding="utf-8"?>
<Control xmlns="http://schemas.microsoft.com/VisualStudio/2011/storyboarding/control">
  <Id Name="System.Storyboarding.Common.Text" Revision="1" Stencil="System.Storyboarding.Common" StencilVersion="0.1"/>
</Control>
</file>

<file path=customXml/item954.xml><?xml version="1.0" encoding="utf-8"?>
<Control xmlns="http://schemas.microsoft.com/VisualStudio/2011/storyboarding/control">
  <Id Name="System.Storyboarding.Common.Text" Revision="1" Stencil="System.Storyboarding.Common" StencilVersion="0.1"/>
</Control>
</file>

<file path=customXml/item955.xml><?xml version="1.0" encoding="utf-8"?>
<Control xmlns="http://schemas.microsoft.com/VisualStudio/2011/storyboarding/control">
  <Id Name="System.Storyboarding.Common.Text" Revision="1" Stencil="System.Storyboarding.Common" StencilVersion="0.1"/>
</Control>
</file>

<file path=customXml/item956.xml><?xml version="1.0" encoding="utf-8"?>
<Control xmlns="http://schemas.microsoft.com/VisualStudio/2011/storyboarding/control">
  <Id Name="System.Storyboarding.Common.Text" Revision="1" Stencil="System.Storyboarding.Common" StencilVersion="0.1"/>
</Control>
</file>

<file path=customXml/item957.xml><?xml version="1.0" encoding="utf-8"?>
<Control xmlns="http://schemas.microsoft.com/VisualStudio/2011/storyboarding/control">
  <Id Name="System.Storyboarding.Common.Text" Revision="1" Stencil="System.Storyboarding.Common" StencilVersion="0.1"/>
</Control>
</file>

<file path=customXml/item958.xml><?xml version="1.0" encoding="utf-8"?>
<Control xmlns="http://schemas.microsoft.com/VisualStudio/2011/storyboarding/control">
  <Id Name="System.Storyboarding.Common.Text" Revision="1" Stencil="System.Storyboarding.Common" StencilVersion="0.1"/>
</Control>
</file>

<file path=customXml/item959.xml><?xml version="1.0" encoding="utf-8"?>
<Control xmlns="http://schemas.microsoft.com/VisualStudio/2011/storyboarding/control">
  <Id Name="System.Storyboarding.Common.Text" Revision="1" Stencil="System.Storyboarding.Common" StencilVersion="0.1"/>
</Control>
</file>

<file path=customXml/item96.xml><?xml version="1.0" encoding="utf-8"?>
<Control xmlns="http://schemas.microsoft.com/VisualStudio/2011/storyboarding/control">
  <Id Name="System.Storyboarding.Common.Text" Revision="1" Stencil="System.Storyboarding.Common" StencilVersion="0.1"/>
</Control>
</file>

<file path=customXml/item960.xml><?xml version="1.0" encoding="utf-8"?>
<Control xmlns="http://schemas.microsoft.com/VisualStudio/2011/storyboarding/control">
  <Id Name="System.Storyboarding.Common.Text" Revision="1" Stencil="System.Storyboarding.Common" StencilVersion="0.1"/>
</Control>
</file>

<file path=customXml/item961.xml><?xml version="1.0" encoding="utf-8"?>
<Control xmlns="http://schemas.microsoft.com/VisualStudio/2011/storyboarding/control">
  <Id Name="System.Storyboarding.Common.Text" Revision="1" Stencil="System.Storyboarding.Common" StencilVersion="0.1"/>
</Control>
</file>

<file path=customXml/item962.xml><?xml version="1.0" encoding="utf-8"?>
<Control xmlns="http://schemas.microsoft.com/VisualStudio/2011/storyboarding/control">
  <Id Name="3ee1eca6-89c0-43ce-ba58-ed47ec4ec8bf" Revision="1" Stencil="System.MyShapes" StencilVersion="1.0"/>
</Control>
</file>

<file path=customXml/item963.xml><?xml version="1.0" encoding="utf-8"?>
<Control xmlns="http://schemas.microsoft.com/VisualStudio/2011/storyboarding/control">
  <Id Name="System.Storyboarding.Common.Text" Revision="1" Stencil="System.Storyboarding.Common" StencilVersion="0.1"/>
</Control>
</file>

<file path=customXml/item964.xml><?xml version="1.0" encoding="utf-8"?>
<Control xmlns="http://schemas.microsoft.com/VisualStudio/2011/storyboarding/control">
  <Id Name="System.Storyboarding.Common.Text" Revision="1" Stencil="System.Storyboarding.Common" StencilVersion="0.1"/>
</Control>
</file>

<file path=customXml/item965.xml><?xml version="1.0" encoding="utf-8"?>
<Control xmlns="http://schemas.microsoft.com/VisualStudio/2011/storyboarding/control">
  <Id Name="System.Storyboarding.Common.Text" Revision="1" Stencil="System.Storyboarding.Common" StencilVersion="0.1"/>
</Control>
</file>

<file path=customXml/item966.xml><?xml version="1.0" encoding="utf-8"?>
<Control xmlns="http://schemas.microsoft.com/VisualStudio/2011/storyboarding/control">
  <Id Name="System.Storyboarding.Common.Text" Revision="1" Stencil="System.Storyboarding.Common" StencilVersion="0.1"/>
</Control>
</file>

<file path=customXml/item967.xml><?xml version="1.0" encoding="utf-8"?>
<Control xmlns="http://schemas.microsoft.com/VisualStudio/2011/storyboarding/control">
  <Id Name="System.Storyboarding.Common.Text" Revision="1" Stencil="System.Storyboarding.Common" StencilVersion="0.1"/>
</Control>
</file>

<file path=customXml/item968.xml><?xml version="1.0" encoding="utf-8"?>
<Control xmlns="http://schemas.microsoft.com/VisualStudio/2011/storyboarding/control">
  <Id Name="System.Storyboarding.Common.Text" Revision="1" Stencil="System.Storyboarding.Common" StencilVersion="0.1"/>
</Control>
</file>

<file path=customXml/item969.xml><?xml version="1.0" encoding="utf-8"?>
<Control xmlns="http://schemas.microsoft.com/VisualStudio/2011/storyboarding/control">
  <Id Name="2d0ec6f4-3d74-4898-a25c-e2cd29156f33" Revision="1" Stencil="System.MyShapes" StencilVersion="1.0"/>
</Control>
</file>

<file path=customXml/item97.xml><?xml version="1.0" encoding="utf-8"?>
<Control xmlns="http://schemas.microsoft.com/VisualStudio/2011/storyboarding/control">
  <Id Name="System.Storyboarding.Common.Text" Revision="1" Stencil="System.Storyboarding.Common" StencilVersion="0.1"/>
</Control>
</file>

<file path=customXml/item970.xml><?xml version="1.0" encoding="utf-8"?>
<Control xmlns="http://schemas.microsoft.com/VisualStudio/2011/storyboarding/control">
  <Id Name="System.Storyboarding.Common.Text" Revision="1" Stencil="System.Storyboarding.Common" StencilVersion="0.1"/>
</Control>
</file>

<file path=customXml/item971.xml><?xml version="1.0" encoding="utf-8"?>
<Control xmlns="http://schemas.microsoft.com/VisualStudio/2011/storyboarding/control">
  <Id Name="System.Storyboarding.Common.Text" Revision="1" Stencil="System.Storyboarding.Common" StencilVersion="0.1"/>
</Control>
</file>

<file path=customXml/item972.xml><?xml version="1.0" encoding="utf-8"?>
<Control xmlns="http://schemas.microsoft.com/VisualStudio/2011/storyboarding/control">
  <Id Name="2d0ec6f4-3d74-4898-a25c-e2cd29156f33" Revision="1" Stencil="System.MyShapes" StencilVersion="1.0"/>
</Control>
</file>

<file path=customXml/item973.xml><?xml version="1.0" encoding="utf-8"?>
<Control xmlns="http://schemas.microsoft.com/VisualStudio/2011/storyboarding/control">
  <Id Name="System.Storyboarding.Common.Text" Revision="1" Stencil="System.Storyboarding.Common" StencilVersion="0.1"/>
</Control>
</file>

<file path=customXml/item974.xml><?xml version="1.0" encoding="utf-8"?>
<Control xmlns="http://schemas.microsoft.com/VisualStudio/2011/storyboarding/control">
  <Id Name="System.Storyboarding.Common.Text" Revision="1" Stencil="System.Storyboarding.Common" StencilVersion="0.1"/>
</Control>
</file>

<file path=customXml/item975.xml><?xml version="1.0" encoding="utf-8"?>
<Control xmlns="http://schemas.microsoft.com/VisualStudio/2011/storyboarding/control">
  <Id Name="68a6efa7-0759-454d-829d-0dcf3dd35ea4" Revision="1" Stencil="System.MyShapes" StencilVersion="1.0"/>
</Control>
</file>

<file path=customXml/item976.xml><?xml version="1.0" encoding="utf-8"?>
<Control xmlns="http://schemas.microsoft.com/VisualStudio/2011/storyboarding/control">
  <Id Name="System.Storyboarding.Common.Text" Revision="1" Stencil="System.Storyboarding.Common" StencilVersion="0.1"/>
</Control>
</file>

<file path=customXml/item977.xml><?xml version="1.0" encoding="utf-8"?>
<Control xmlns="http://schemas.microsoft.com/VisualStudio/2011/storyboarding/control">
  <Id Name="68a6efa7-0759-454d-829d-0dcf3dd35ea4" Revision="1" Stencil="System.MyShapes" StencilVersion="1.0"/>
</Control>
</file>

<file path=customXml/item978.xml><?xml version="1.0" encoding="utf-8"?>
<Control xmlns="http://schemas.microsoft.com/VisualStudio/2011/storyboarding/control">
  <Id Name="5d1b3dce-16e1-4d33-a649-35b231ab4c99" Revision="1" Stencil="System.MyShapes" StencilVersion="1.0"/>
</Control>
</file>

<file path=customXml/item979.xml><?xml version="1.0" encoding="utf-8"?>
<Control xmlns="http://schemas.microsoft.com/VisualStudio/2011/storyboarding/control">
  <Id Name="System.Storyboarding.Common.Text" Revision="1" Stencil="System.Storyboarding.Common" StencilVersion="0.1"/>
</Control>
</file>

<file path=customXml/item98.xml><?xml version="1.0" encoding="utf-8"?>
<Control xmlns="http://schemas.microsoft.com/VisualStudio/2011/storyboarding/control">
  <Id Name="126ea32c-c6f2-4e50-82f4-2b9687deaa14" Revision="1" Stencil="System.MyShapes" StencilVersion="1.0"/>
</Control>
</file>

<file path=customXml/item980.xml><?xml version="1.0" encoding="utf-8"?>
<Control xmlns="http://schemas.microsoft.com/VisualStudio/2011/storyboarding/control">
  <Id Name="System.Storyboarding.Common.Text" Revision="1" Stencil="System.Storyboarding.Common" StencilVersion="0.1"/>
</Control>
</file>

<file path=customXml/item981.xml><?xml version="1.0" encoding="utf-8"?>
<Control xmlns="http://schemas.microsoft.com/VisualStudio/2011/storyboarding/control">
  <Id Name="System.Storyboarding.Common.Text" Revision="1" Stencil="System.Storyboarding.Common" StencilVersion="0.1"/>
</Control>
</file>

<file path=customXml/item982.xml><?xml version="1.0" encoding="utf-8"?>
<Control xmlns="http://schemas.microsoft.com/VisualStudio/2011/storyboarding/control">
  <Id Name="System.Storyboarding.Common.Text" Revision="1" Stencil="System.Storyboarding.Common" StencilVersion="0.1"/>
</Control>
</file>

<file path=customXml/item983.xml><?xml version="1.0" encoding="utf-8"?>
<Control xmlns="http://schemas.microsoft.com/VisualStudio/2011/storyboarding/control">
  <Id Name="System.Storyboarding.Common.Text" Revision="1" Stencil="System.Storyboarding.Common" StencilVersion="0.1"/>
</Control>
</file>

<file path=customXml/item984.xml><?xml version="1.0" encoding="utf-8"?>
<Control xmlns="http://schemas.microsoft.com/VisualStudio/2011/storyboarding/control">
  <Id Name="System.Storyboarding.Common.Text" Revision="1" Stencil="System.Storyboarding.Common" StencilVersion="0.1"/>
</Control>
</file>

<file path=customXml/item985.xml><?xml version="1.0" encoding="utf-8"?>
<Control xmlns="http://schemas.microsoft.com/VisualStudio/2011/storyboarding/control">
  <Id Name="System.Storyboarding.Common.Text" Revision="1" Stencil="System.Storyboarding.Common" StencilVersion="0.1"/>
</Control>
</file>

<file path=customXml/item986.xml><?xml version="1.0" encoding="utf-8"?>
<Control xmlns="http://schemas.microsoft.com/VisualStudio/2011/storyboarding/control">
  <Id Name="System.Storyboarding.Common.Text" Revision="1" Stencil="System.Storyboarding.Common" StencilVersion="0.1"/>
</Control>
</file>

<file path=customXml/item987.xml><?xml version="1.0" encoding="utf-8"?>
<Control xmlns="http://schemas.microsoft.com/VisualStudio/2011/storyboarding/control">
  <Id Name="System.Storyboarding.Common.Text" Revision="1" Stencil="System.Storyboarding.Common" StencilVersion="0.1"/>
</Control>
</file>

<file path=customXml/item988.xml><?xml version="1.0" encoding="utf-8"?>
<Control xmlns="http://schemas.microsoft.com/VisualStudio/2011/storyboarding/control">
  <Id Name="System.Storyboarding.Backgrounds.WebBrowser" Revision="1" Stencil="System.Storyboarding.Backgrounds" StencilVersion="0.1"/>
</Control>
</file>

<file path=customXml/item989.xml><?xml version="1.0" encoding="utf-8"?>
<Control xmlns="http://schemas.microsoft.com/VisualStudio/2011/storyboarding/control">
  <Id Name="System.Storyboarding.Common.Text" Revision="1" Stencil="System.Storyboarding.Common" StencilVersion="0.1"/>
</Control>
</file>

<file path=customXml/item99.xml><?xml version="1.0" encoding="utf-8"?>
<Control xmlns="http://schemas.microsoft.com/VisualStudio/2011/storyboarding/control">
  <Id Name="System.Storyboarding.Common.Text" Revision="1" Stencil="System.Storyboarding.Common" StencilVersion="0.1"/>
</Control>
</file>

<file path=customXml/item990.xml><?xml version="1.0" encoding="utf-8"?>
<Control xmlns="http://schemas.microsoft.com/VisualStudio/2011/storyboarding/control">
  <Id Name="System.Storyboarding.Common.Text" Revision="1" Stencil="System.Storyboarding.Common" StencilVersion="0.1"/>
</Control>
</file>

<file path=customXml/item991.xml><?xml version="1.0" encoding="utf-8"?>
<Control xmlns="http://schemas.microsoft.com/VisualStudio/2011/storyboarding/control">
  <Id Name="System.Storyboarding.Common.Text" Revision="1" Stencil="System.Storyboarding.Common" StencilVersion="0.1"/>
</Control>
</file>

<file path=customXml/item992.xml><?xml version="1.0" encoding="utf-8"?>
<Control xmlns="http://schemas.microsoft.com/VisualStudio/2011/storyboarding/control">
  <Id Name="System.Storyboarding.Common.Text" Revision="1" Stencil="System.Storyboarding.Common" StencilVersion="0.1"/>
</Control>
</file>

<file path=customXml/item993.xml><?xml version="1.0" encoding="utf-8"?>
<Control xmlns="http://schemas.microsoft.com/VisualStudio/2011/storyboarding/control">
  <Id Name="System.Storyboarding.Common.Text" Revision="1" Stencil="System.Storyboarding.Common" StencilVersion="0.1"/>
</Control>
</file>

<file path=customXml/item994.xml><?xml version="1.0" encoding="utf-8"?>
<Control xmlns="http://schemas.microsoft.com/VisualStudio/2011/storyboarding/control">
  <Id Name="System.Storyboarding.Common.Text" Revision="1" Stencil="System.Storyboarding.Common" StencilVersion="0.1"/>
</Control>
</file>

<file path=customXml/item995.xml><?xml version="1.0" encoding="utf-8"?>
<Control xmlns="http://schemas.microsoft.com/VisualStudio/2011/storyboarding/control">
  <Id Name="System.Storyboarding.Common.Text" Revision="1" Stencil="System.Storyboarding.Common" StencilVersion="0.1"/>
</Control>
</file>

<file path=customXml/item996.xml><?xml version="1.0" encoding="utf-8"?>
<Control xmlns="http://schemas.microsoft.com/VisualStudio/2011/storyboarding/control">
  <Id Name="System.Storyboarding.Common.Text" Revision="1" Stencil="System.Storyboarding.Common" StencilVersion="0.1"/>
</Control>
</file>

<file path=customXml/item997.xml><?xml version="1.0" encoding="utf-8"?>
<Control xmlns="http://schemas.microsoft.com/VisualStudio/2011/storyboarding/control">
  <Id Name="126ea32c-c6f2-4e50-82f4-2b9687deaa14" Revision="1" Stencil="System.MyShapes" StencilVersion="1.0"/>
</Control>
</file>

<file path=customXml/item998.xml><?xml version="1.0" encoding="utf-8"?>
<Control xmlns="http://schemas.microsoft.com/VisualStudio/2011/storyboarding/control">
  <Id Name="System.Storyboarding.Common.Text" Revision="1" Stencil="System.Storyboarding.Common" StencilVersion="0.1"/>
</Control>
</file>

<file path=customXml/item999.xml><?xml version="1.0" encoding="utf-8"?>
<Control xmlns="http://schemas.microsoft.com/VisualStudio/2011/storyboarding/control">
  <Id Name="System.Storyboarding.Common.Text" Revision="1" Stencil="System.Storyboarding.Common" StencilVersion="0.1"/>
</Control>
</file>

<file path=customXml/itemProps1.xml><?xml version="1.0" encoding="utf-8"?>
<ds:datastoreItem xmlns:ds="http://schemas.openxmlformats.org/officeDocument/2006/customXml" ds:itemID="{CC9A699E-ACE5-4B39-95AB-EC207B10DC53}">
  <ds:schemaRefs>
    <ds:schemaRef ds:uri="http://schemas.microsoft.com/VisualStudio/2011/storyboarding/control"/>
  </ds:schemaRefs>
</ds:datastoreItem>
</file>

<file path=customXml/itemProps10.xml><?xml version="1.0" encoding="utf-8"?>
<ds:datastoreItem xmlns:ds="http://schemas.openxmlformats.org/officeDocument/2006/customXml" ds:itemID="{D501401A-B6D3-45DA-A053-D4F00A8C5B07}">
  <ds:schemaRefs>
    <ds:schemaRef ds:uri="http://schemas.microsoft.com/VisualStudio/2011/storyboarding/control"/>
  </ds:schemaRefs>
</ds:datastoreItem>
</file>

<file path=customXml/itemProps100.xml><?xml version="1.0" encoding="utf-8"?>
<ds:datastoreItem xmlns:ds="http://schemas.openxmlformats.org/officeDocument/2006/customXml" ds:itemID="{841DFA03-7A96-4383-9F8F-D7E58FBA3A6A}">
  <ds:schemaRefs>
    <ds:schemaRef ds:uri="http://schemas.microsoft.com/VisualStudio/2011/storyboarding/control"/>
  </ds:schemaRefs>
</ds:datastoreItem>
</file>

<file path=customXml/itemProps1000.xml><?xml version="1.0" encoding="utf-8"?>
<ds:datastoreItem xmlns:ds="http://schemas.openxmlformats.org/officeDocument/2006/customXml" ds:itemID="{6DEE51FA-239F-4ED0-A157-0A95490BBDB1}">
  <ds:schemaRefs>
    <ds:schemaRef ds:uri="http://schemas.microsoft.com/VisualStudio/2011/storyboarding/control"/>
  </ds:schemaRefs>
</ds:datastoreItem>
</file>

<file path=customXml/itemProps1001.xml><?xml version="1.0" encoding="utf-8"?>
<ds:datastoreItem xmlns:ds="http://schemas.openxmlformats.org/officeDocument/2006/customXml" ds:itemID="{A62FBA84-1D8F-41D3-8B7A-ADEE43592307}">
  <ds:schemaRefs>
    <ds:schemaRef ds:uri="http://schemas.microsoft.com/VisualStudio/2011/storyboarding/control"/>
  </ds:schemaRefs>
</ds:datastoreItem>
</file>

<file path=customXml/itemProps1002.xml><?xml version="1.0" encoding="utf-8"?>
<ds:datastoreItem xmlns:ds="http://schemas.openxmlformats.org/officeDocument/2006/customXml" ds:itemID="{E1A68914-AA2C-4EE1-87A7-CD18EB1CC2E2}">
  <ds:schemaRefs>
    <ds:schemaRef ds:uri="http://schemas.microsoft.com/VisualStudio/2011/storyboarding/control"/>
  </ds:schemaRefs>
</ds:datastoreItem>
</file>

<file path=customXml/itemProps1003.xml><?xml version="1.0" encoding="utf-8"?>
<ds:datastoreItem xmlns:ds="http://schemas.openxmlformats.org/officeDocument/2006/customXml" ds:itemID="{6A1E06CC-1EDC-40C4-8F76-0216B4BCC12D}">
  <ds:schemaRefs>
    <ds:schemaRef ds:uri="http://schemas.microsoft.com/VisualStudio/2011/storyboarding/control"/>
  </ds:schemaRefs>
</ds:datastoreItem>
</file>

<file path=customXml/itemProps1004.xml><?xml version="1.0" encoding="utf-8"?>
<ds:datastoreItem xmlns:ds="http://schemas.openxmlformats.org/officeDocument/2006/customXml" ds:itemID="{B74D42A5-EDCC-4331-952E-D3A9E6796F4E}">
  <ds:schemaRefs>
    <ds:schemaRef ds:uri="http://schemas.microsoft.com/VisualStudio/2011/storyboarding/control"/>
  </ds:schemaRefs>
</ds:datastoreItem>
</file>

<file path=customXml/itemProps1005.xml><?xml version="1.0" encoding="utf-8"?>
<ds:datastoreItem xmlns:ds="http://schemas.openxmlformats.org/officeDocument/2006/customXml" ds:itemID="{45054EF1-0515-4A9D-81A1-5CA03ACAC943}">
  <ds:schemaRefs>
    <ds:schemaRef ds:uri="http://schemas.microsoft.com/VisualStudio/2011/storyboarding/control"/>
  </ds:schemaRefs>
</ds:datastoreItem>
</file>

<file path=customXml/itemProps1006.xml><?xml version="1.0" encoding="utf-8"?>
<ds:datastoreItem xmlns:ds="http://schemas.openxmlformats.org/officeDocument/2006/customXml" ds:itemID="{E093905A-3E6E-47C4-930D-72F1022D02D1}">
  <ds:schemaRefs>
    <ds:schemaRef ds:uri="http://schemas.microsoft.com/VisualStudio/2011/storyboarding/control"/>
  </ds:schemaRefs>
</ds:datastoreItem>
</file>

<file path=customXml/itemProps1007.xml><?xml version="1.0" encoding="utf-8"?>
<ds:datastoreItem xmlns:ds="http://schemas.openxmlformats.org/officeDocument/2006/customXml" ds:itemID="{65F01991-730D-4098-A458-E7CA8A829B10}">
  <ds:schemaRefs>
    <ds:schemaRef ds:uri="http://schemas.microsoft.com/VisualStudio/2011/storyboarding/control"/>
  </ds:schemaRefs>
</ds:datastoreItem>
</file>

<file path=customXml/itemProps1008.xml><?xml version="1.0" encoding="utf-8"?>
<ds:datastoreItem xmlns:ds="http://schemas.openxmlformats.org/officeDocument/2006/customXml" ds:itemID="{EC9AE106-31F3-4466-B107-61BAC1C7E4ED}">
  <ds:schemaRefs>
    <ds:schemaRef ds:uri="http://schemas.microsoft.com/VisualStudio/2011/storyboarding/control"/>
  </ds:schemaRefs>
</ds:datastoreItem>
</file>

<file path=customXml/itemProps1009.xml><?xml version="1.0" encoding="utf-8"?>
<ds:datastoreItem xmlns:ds="http://schemas.openxmlformats.org/officeDocument/2006/customXml" ds:itemID="{637F9188-7703-40AA-B4D0-35D4F68529E6}">
  <ds:schemaRefs>
    <ds:schemaRef ds:uri="http://schemas.microsoft.com/VisualStudio/2011/storyboarding/control"/>
  </ds:schemaRefs>
</ds:datastoreItem>
</file>

<file path=customXml/itemProps101.xml><?xml version="1.0" encoding="utf-8"?>
<ds:datastoreItem xmlns:ds="http://schemas.openxmlformats.org/officeDocument/2006/customXml" ds:itemID="{9F1B23EE-65AF-4C99-BAC2-751D31C8FB8F}">
  <ds:schemaRefs>
    <ds:schemaRef ds:uri="http://schemas.microsoft.com/VisualStudio/2011/storyboarding/control"/>
  </ds:schemaRefs>
</ds:datastoreItem>
</file>

<file path=customXml/itemProps1010.xml><?xml version="1.0" encoding="utf-8"?>
<ds:datastoreItem xmlns:ds="http://schemas.openxmlformats.org/officeDocument/2006/customXml" ds:itemID="{1E0217E9-B49A-4E18-A066-209E895A5D7A}">
  <ds:schemaRefs>
    <ds:schemaRef ds:uri="http://schemas.microsoft.com/VisualStudio/2011/storyboarding/control"/>
  </ds:schemaRefs>
</ds:datastoreItem>
</file>

<file path=customXml/itemProps1011.xml><?xml version="1.0" encoding="utf-8"?>
<ds:datastoreItem xmlns:ds="http://schemas.openxmlformats.org/officeDocument/2006/customXml" ds:itemID="{0D09EB61-49A5-4F08-AD0B-F227537A73F2}">
  <ds:schemaRefs>
    <ds:schemaRef ds:uri="http://schemas.microsoft.com/VisualStudio/2011/storyboarding/control"/>
  </ds:schemaRefs>
</ds:datastoreItem>
</file>

<file path=customXml/itemProps1012.xml><?xml version="1.0" encoding="utf-8"?>
<ds:datastoreItem xmlns:ds="http://schemas.openxmlformats.org/officeDocument/2006/customXml" ds:itemID="{19F8BE19-57E9-43AA-BE22-A62A55DC980C}">
  <ds:schemaRefs>
    <ds:schemaRef ds:uri="http://schemas.microsoft.com/VisualStudio/2011/storyboarding/control"/>
  </ds:schemaRefs>
</ds:datastoreItem>
</file>

<file path=customXml/itemProps1013.xml><?xml version="1.0" encoding="utf-8"?>
<ds:datastoreItem xmlns:ds="http://schemas.openxmlformats.org/officeDocument/2006/customXml" ds:itemID="{78FAE8C7-731B-4097-8A17-D31263CF6004}">
  <ds:schemaRefs>
    <ds:schemaRef ds:uri="http://schemas.microsoft.com/VisualStudio/2011/storyboarding/control"/>
  </ds:schemaRefs>
</ds:datastoreItem>
</file>

<file path=customXml/itemProps1014.xml><?xml version="1.0" encoding="utf-8"?>
<ds:datastoreItem xmlns:ds="http://schemas.openxmlformats.org/officeDocument/2006/customXml" ds:itemID="{397A4E68-6D9B-4453-AE56-FA0136F5C544}">
  <ds:schemaRefs>
    <ds:schemaRef ds:uri="http://schemas.microsoft.com/VisualStudio/2011/storyboarding/control"/>
  </ds:schemaRefs>
</ds:datastoreItem>
</file>

<file path=customXml/itemProps1015.xml><?xml version="1.0" encoding="utf-8"?>
<ds:datastoreItem xmlns:ds="http://schemas.openxmlformats.org/officeDocument/2006/customXml" ds:itemID="{6EBEE444-23A3-4802-833F-223D90E8CF1E}">
  <ds:schemaRefs>
    <ds:schemaRef ds:uri="http://schemas.microsoft.com/VisualStudio/2011/storyboarding/control"/>
  </ds:schemaRefs>
</ds:datastoreItem>
</file>

<file path=customXml/itemProps1016.xml><?xml version="1.0" encoding="utf-8"?>
<ds:datastoreItem xmlns:ds="http://schemas.openxmlformats.org/officeDocument/2006/customXml" ds:itemID="{1293FF3B-CF7D-459C-BD36-5E56032DB8E2}">
  <ds:schemaRefs>
    <ds:schemaRef ds:uri="http://schemas.microsoft.com/VisualStudio/2011/storyboarding/control"/>
  </ds:schemaRefs>
</ds:datastoreItem>
</file>

<file path=customXml/itemProps1017.xml><?xml version="1.0" encoding="utf-8"?>
<ds:datastoreItem xmlns:ds="http://schemas.openxmlformats.org/officeDocument/2006/customXml" ds:itemID="{D70310F4-D27A-42B5-A903-B2C2FC7B7A5A}">
  <ds:schemaRefs>
    <ds:schemaRef ds:uri="http://schemas.microsoft.com/VisualStudio/2011/storyboarding/control"/>
  </ds:schemaRefs>
</ds:datastoreItem>
</file>

<file path=customXml/itemProps1018.xml><?xml version="1.0" encoding="utf-8"?>
<ds:datastoreItem xmlns:ds="http://schemas.openxmlformats.org/officeDocument/2006/customXml" ds:itemID="{276B685C-649D-4107-B852-739AC1383A6D}">
  <ds:schemaRefs>
    <ds:schemaRef ds:uri="http://schemas.microsoft.com/VisualStudio/2011/storyboarding/control"/>
  </ds:schemaRefs>
</ds:datastoreItem>
</file>

<file path=customXml/itemProps1019.xml><?xml version="1.0" encoding="utf-8"?>
<ds:datastoreItem xmlns:ds="http://schemas.openxmlformats.org/officeDocument/2006/customXml" ds:itemID="{60725FFC-68C3-4B64-B0CA-777BAC8F1ADD}">
  <ds:schemaRefs>
    <ds:schemaRef ds:uri="http://schemas.microsoft.com/VisualStudio/2011/storyboarding/control"/>
  </ds:schemaRefs>
</ds:datastoreItem>
</file>

<file path=customXml/itemProps102.xml><?xml version="1.0" encoding="utf-8"?>
<ds:datastoreItem xmlns:ds="http://schemas.openxmlformats.org/officeDocument/2006/customXml" ds:itemID="{44525C9B-68CA-429C-B14F-6C27BC32423A}">
  <ds:schemaRefs>
    <ds:schemaRef ds:uri="http://schemas.microsoft.com/VisualStudio/2011/storyboarding/control"/>
  </ds:schemaRefs>
</ds:datastoreItem>
</file>

<file path=customXml/itemProps1020.xml><?xml version="1.0" encoding="utf-8"?>
<ds:datastoreItem xmlns:ds="http://schemas.openxmlformats.org/officeDocument/2006/customXml" ds:itemID="{9560AF28-E8F9-4B6F-9F10-43E2CAF3EFAB}">
  <ds:schemaRefs>
    <ds:schemaRef ds:uri="http://schemas.microsoft.com/VisualStudio/2011/storyboarding/control"/>
  </ds:schemaRefs>
</ds:datastoreItem>
</file>

<file path=customXml/itemProps1021.xml><?xml version="1.0" encoding="utf-8"?>
<ds:datastoreItem xmlns:ds="http://schemas.openxmlformats.org/officeDocument/2006/customXml" ds:itemID="{F83D7524-4F98-4DC2-85EC-B2A5782E9AFC}">
  <ds:schemaRefs>
    <ds:schemaRef ds:uri="http://schemas.microsoft.com/VisualStudio/2011/storyboarding/control"/>
  </ds:schemaRefs>
</ds:datastoreItem>
</file>

<file path=customXml/itemProps1022.xml><?xml version="1.0" encoding="utf-8"?>
<ds:datastoreItem xmlns:ds="http://schemas.openxmlformats.org/officeDocument/2006/customXml" ds:itemID="{67D81EBD-0BF4-44F3-83D5-DA75EC4443BA}">
  <ds:schemaRefs>
    <ds:schemaRef ds:uri="http://schemas.microsoft.com/VisualStudio/2011/storyboarding/control"/>
  </ds:schemaRefs>
</ds:datastoreItem>
</file>

<file path=customXml/itemProps1023.xml><?xml version="1.0" encoding="utf-8"?>
<ds:datastoreItem xmlns:ds="http://schemas.openxmlformats.org/officeDocument/2006/customXml" ds:itemID="{0F917219-0B54-478B-8623-04EAF0B5757F}">
  <ds:schemaRefs>
    <ds:schemaRef ds:uri="http://schemas.microsoft.com/VisualStudio/2011/storyboarding/control"/>
  </ds:schemaRefs>
</ds:datastoreItem>
</file>

<file path=customXml/itemProps1024.xml><?xml version="1.0" encoding="utf-8"?>
<ds:datastoreItem xmlns:ds="http://schemas.openxmlformats.org/officeDocument/2006/customXml" ds:itemID="{B19795B1-AED6-46DD-98D3-0CF880539974}">
  <ds:schemaRefs>
    <ds:schemaRef ds:uri="http://schemas.microsoft.com/VisualStudio/2011/storyboarding/control"/>
  </ds:schemaRefs>
</ds:datastoreItem>
</file>

<file path=customXml/itemProps1025.xml><?xml version="1.0" encoding="utf-8"?>
<ds:datastoreItem xmlns:ds="http://schemas.openxmlformats.org/officeDocument/2006/customXml" ds:itemID="{7189F79B-B7E0-4792-9378-CF6DCF9ACA51}">
  <ds:schemaRefs>
    <ds:schemaRef ds:uri="http://schemas.microsoft.com/VisualStudio/2011/storyboarding/control"/>
  </ds:schemaRefs>
</ds:datastoreItem>
</file>

<file path=customXml/itemProps1026.xml><?xml version="1.0" encoding="utf-8"?>
<ds:datastoreItem xmlns:ds="http://schemas.openxmlformats.org/officeDocument/2006/customXml" ds:itemID="{C2C49063-056D-4739-B5AE-9630B50623FD}">
  <ds:schemaRefs>
    <ds:schemaRef ds:uri="http://schemas.microsoft.com/VisualStudio/2011/storyboarding/control"/>
  </ds:schemaRefs>
</ds:datastoreItem>
</file>

<file path=customXml/itemProps1027.xml><?xml version="1.0" encoding="utf-8"?>
<ds:datastoreItem xmlns:ds="http://schemas.openxmlformats.org/officeDocument/2006/customXml" ds:itemID="{DC276ED0-61F2-40F8-869F-0099CF856C5D}">
  <ds:schemaRefs>
    <ds:schemaRef ds:uri="http://schemas.microsoft.com/VisualStudio/2011/storyboarding/control"/>
  </ds:schemaRefs>
</ds:datastoreItem>
</file>

<file path=customXml/itemProps1028.xml><?xml version="1.0" encoding="utf-8"?>
<ds:datastoreItem xmlns:ds="http://schemas.openxmlformats.org/officeDocument/2006/customXml" ds:itemID="{2B5E35BA-5C0C-4491-9F25-2F9DB69544B3}">
  <ds:schemaRefs>
    <ds:schemaRef ds:uri="http://schemas.microsoft.com/VisualStudio/2011/storyboarding/control"/>
  </ds:schemaRefs>
</ds:datastoreItem>
</file>

<file path=customXml/itemProps1029.xml><?xml version="1.0" encoding="utf-8"?>
<ds:datastoreItem xmlns:ds="http://schemas.openxmlformats.org/officeDocument/2006/customXml" ds:itemID="{6E871063-C6A4-48E0-9A48-BB07B62217EE}">
  <ds:schemaRefs>
    <ds:schemaRef ds:uri="http://schemas.microsoft.com/VisualStudio/2011/storyboarding/control"/>
  </ds:schemaRefs>
</ds:datastoreItem>
</file>

<file path=customXml/itemProps103.xml><?xml version="1.0" encoding="utf-8"?>
<ds:datastoreItem xmlns:ds="http://schemas.openxmlformats.org/officeDocument/2006/customXml" ds:itemID="{CD0FCD8F-69D0-4DA3-9AB8-F20A1C14EAF4}">
  <ds:schemaRefs>
    <ds:schemaRef ds:uri="http://schemas.microsoft.com/VisualStudio/2011/storyboarding/control"/>
  </ds:schemaRefs>
</ds:datastoreItem>
</file>

<file path=customXml/itemProps1030.xml><?xml version="1.0" encoding="utf-8"?>
<ds:datastoreItem xmlns:ds="http://schemas.openxmlformats.org/officeDocument/2006/customXml" ds:itemID="{5038761F-EE50-41C9-9731-DD92F84EB541}">
  <ds:schemaRefs>
    <ds:schemaRef ds:uri="http://schemas.microsoft.com/VisualStudio/2011/storyboarding/control"/>
  </ds:schemaRefs>
</ds:datastoreItem>
</file>

<file path=customXml/itemProps1031.xml><?xml version="1.0" encoding="utf-8"?>
<ds:datastoreItem xmlns:ds="http://schemas.openxmlformats.org/officeDocument/2006/customXml" ds:itemID="{17DA1298-20F7-4654-AB0E-46F0E55AFD91}">
  <ds:schemaRefs>
    <ds:schemaRef ds:uri="http://schemas.microsoft.com/VisualStudio/2011/storyboarding/control"/>
  </ds:schemaRefs>
</ds:datastoreItem>
</file>

<file path=customXml/itemProps1032.xml><?xml version="1.0" encoding="utf-8"?>
<ds:datastoreItem xmlns:ds="http://schemas.openxmlformats.org/officeDocument/2006/customXml" ds:itemID="{4DED34F8-1DB1-4E1C-AD13-489231EF284F}">
  <ds:schemaRefs>
    <ds:schemaRef ds:uri="http://schemas.microsoft.com/VisualStudio/2011/storyboarding/control"/>
  </ds:schemaRefs>
</ds:datastoreItem>
</file>

<file path=customXml/itemProps1033.xml><?xml version="1.0" encoding="utf-8"?>
<ds:datastoreItem xmlns:ds="http://schemas.openxmlformats.org/officeDocument/2006/customXml" ds:itemID="{153120ED-EB46-4D2E-AB51-0924AECE31EA}">
  <ds:schemaRefs>
    <ds:schemaRef ds:uri="http://schemas.microsoft.com/VisualStudio/2011/storyboarding/control"/>
  </ds:schemaRefs>
</ds:datastoreItem>
</file>

<file path=customXml/itemProps1034.xml><?xml version="1.0" encoding="utf-8"?>
<ds:datastoreItem xmlns:ds="http://schemas.openxmlformats.org/officeDocument/2006/customXml" ds:itemID="{61C1FE6F-2E9C-46ED-92ED-A52F614D053C}">
  <ds:schemaRefs>
    <ds:schemaRef ds:uri="http://schemas.microsoft.com/VisualStudio/2011/storyboarding/control"/>
  </ds:schemaRefs>
</ds:datastoreItem>
</file>

<file path=customXml/itemProps1035.xml><?xml version="1.0" encoding="utf-8"?>
<ds:datastoreItem xmlns:ds="http://schemas.openxmlformats.org/officeDocument/2006/customXml" ds:itemID="{9CC6FC6B-85D4-43B1-8C14-8A106F014405}">
  <ds:schemaRefs>
    <ds:schemaRef ds:uri="http://schemas.microsoft.com/VisualStudio/2011/storyboarding/control"/>
  </ds:schemaRefs>
</ds:datastoreItem>
</file>

<file path=customXml/itemProps1036.xml><?xml version="1.0" encoding="utf-8"?>
<ds:datastoreItem xmlns:ds="http://schemas.openxmlformats.org/officeDocument/2006/customXml" ds:itemID="{BCC3437A-7198-4376-B2ED-BE2B105AC8AC}">
  <ds:schemaRefs>
    <ds:schemaRef ds:uri="http://schemas.microsoft.com/VisualStudio/2011/storyboarding/control"/>
  </ds:schemaRefs>
</ds:datastoreItem>
</file>

<file path=customXml/itemProps1037.xml><?xml version="1.0" encoding="utf-8"?>
<ds:datastoreItem xmlns:ds="http://schemas.openxmlformats.org/officeDocument/2006/customXml" ds:itemID="{80812009-3B0A-4656-9FAF-93A2D74FC560}">
  <ds:schemaRefs>
    <ds:schemaRef ds:uri="http://schemas.microsoft.com/VisualStudio/2011/storyboarding/control"/>
  </ds:schemaRefs>
</ds:datastoreItem>
</file>

<file path=customXml/itemProps1038.xml><?xml version="1.0" encoding="utf-8"?>
<ds:datastoreItem xmlns:ds="http://schemas.openxmlformats.org/officeDocument/2006/customXml" ds:itemID="{6B90E4AF-EC9A-4BC9-B674-D3E7A2BB7932}">
  <ds:schemaRefs>
    <ds:schemaRef ds:uri="http://schemas.microsoft.com/VisualStudio/2011/storyboarding/control"/>
  </ds:schemaRefs>
</ds:datastoreItem>
</file>

<file path=customXml/itemProps1039.xml><?xml version="1.0" encoding="utf-8"?>
<ds:datastoreItem xmlns:ds="http://schemas.openxmlformats.org/officeDocument/2006/customXml" ds:itemID="{F8772B7C-B39A-47E8-A1A2-C5E7B86F2706}">
  <ds:schemaRefs>
    <ds:schemaRef ds:uri="http://schemas.microsoft.com/VisualStudio/2011/storyboarding/control"/>
  </ds:schemaRefs>
</ds:datastoreItem>
</file>

<file path=customXml/itemProps104.xml><?xml version="1.0" encoding="utf-8"?>
<ds:datastoreItem xmlns:ds="http://schemas.openxmlformats.org/officeDocument/2006/customXml" ds:itemID="{A76FF0D0-49E6-4AE0-8A16-7CDB4D2062E8}">
  <ds:schemaRefs>
    <ds:schemaRef ds:uri="http://schemas.microsoft.com/VisualStudio/2011/storyboarding/control"/>
  </ds:schemaRefs>
</ds:datastoreItem>
</file>

<file path=customXml/itemProps1040.xml><?xml version="1.0" encoding="utf-8"?>
<ds:datastoreItem xmlns:ds="http://schemas.openxmlformats.org/officeDocument/2006/customXml" ds:itemID="{104FD138-A288-4977-B9ED-594EFEE8E617}">
  <ds:schemaRefs>
    <ds:schemaRef ds:uri="http://schemas.microsoft.com/VisualStudio/2011/storyboarding/control"/>
  </ds:schemaRefs>
</ds:datastoreItem>
</file>

<file path=customXml/itemProps1041.xml><?xml version="1.0" encoding="utf-8"?>
<ds:datastoreItem xmlns:ds="http://schemas.openxmlformats.org/officeDocument/2006/customXml" ds:itemID="{CD00E451-5CF4-4A04-B26B-C21F965E59BE}">
  <ds:schemaRefs>
    <ds:schemaRef ds:uri="http://schemas.microsoft.com/VisualStudio/2011/storyboarding/control"/>
  </ds:schemaRefs>
</ds:datastoreItem>
</file>

<file path=customXml/itemProps1042.xml><?xml version="1.0" encoding="utf-8"?>
<ds:datastoreItem xmlns:ds="http://schemas.openxmlformats.org/officeDocument/2006/customXml" ds:itemID="{A12320DF-DC73-4CA1-9DD7-19CF393F7EA2}">
  <ds:schemaRefs>
    <ds:schemaRef ds:uri="http://schemas.microsoft.com/VisualStudio/2011/storyboarding/control"/>
  </ds:schemaRefs>
</ds:datastoreItem>
</file>

<file path=customXml/itemProps1043.xml><?xml version="1.0" encoding="utf-8"?>
<ds:datastoreItem xmlns:ds="http://schemas.openxmlformats.org/officeDocument/2006/customXml" ds:itemID="{B68382CA-3B2E-4A58-90A7-C5F5DD75E59D}">
  <ds:schemaRefs>
    <ds:schemaRef ds:uri="http://schemas.microsoft.com/VisualStudio/2011/storyboarding/control"/>
  </ds:schemaRefs>
</ds:datastoreItem>
</file>

<file path=customXml/itemProps1044.xml><?xml version="1.0" encoding="utf-8"?>
<ds:datastoreItem xmlns:ds="http://schemas.openxmlformats.org/officeDocument/2006/customXml" ds:itemID="{4616F623-B690-4990-B8A7-32D20FB2873F}">
  <ds:schemaRefs>
    <ds:schemaRef ds:uri="http://schemas.microsoft.com/VisualStudio/2011/storyboarding/control"/>
  </ds:schemaRefs>
</ds:datastoreItem>
</file>

<file path=customXml/itemProps1045.xml><?xml version="1.0" encoding="utf-8"?>
<ds:datastoreItem xmlns:ds="http://schemas.openxmlformats.org/officeDocument/2006/customXml" ds:itemID="{2ADF6A79-C9DB-4B14-A9AD-898C785F38F9}">
  <ds:schemaRefs>
    <ds:schemaRef ds:uri="http://schemas.microsoft.com/VisualStudio/2011/storyboarding/control"/>
  </ds:schemaRefs>
</ds:datastoreItem>
</file>

<file path=customXml/itemProps1046.xml><?xml version="1.0" encoding="utf-8"?>
<ds:datastoreItem xmlns:ds="http://schemas.openxmlformats.org/officeDocument/2006/customXml" ds:itemID="{DD938EE9-5771-4896-8FFF-150FB2870EB2}">
  <ds:schemaRefs>
    <ds:schemaRef ds:uri="http://schemas.microsoft.com/VisualStudio/2011/storyboarding/control"/>
  </ds:schemaRefs>
</ds:datastoreItem>
</file>

<file path=customXml/itemProps1047.xml><?xml version="1.0" encoding="utf-8"?>
<ds:datastoreItem xmlns:ds="http://schemas.openxmlformats.org/officeDocument/2006/customXml" ds:itemID="{4CF4B72B-F2D1-4491-9D96-C3C7636AE07A}">
  <ds:schemaRefs>
    <ds:schemaRef ds:uri="http://schemas.microsoft.com/VisualStudio/2011/storyboarding/control"/>
  </ds:schemaRefs>
</ds:datastoreItem>
</file>

<file path=customXml/itemProps1048.xml><?xml version="1.0" encoding="utf-8"?>
<ds:datastoreItem xmlns:ds="http://schemas.openxmlformats.org/officeDocument/2006/customXml" ds:itemID="{90BC3EF6-9743-4AED-9188-8AD270E4459F}">
  <ds:schemaRefs>
    <ds:schemaRef ds:uri="http://schemas.microsoft.com/VisualStudio/2011/storyboarding/control"/>
  </ds:schemaRefs>
</ds:datastoreItem>
</file>

<file path=customXml/itemProps1049.xml><?xml version="1.0" encoding="utf-8"?>
<ds:datastoreItem xmlns:ds="http://schemas.openxmlformats.org/officeDocument/2006/customXml" ds:itemID="{24351F8E-4272-423B-AB1C-FE60DCD2D940}">
  <ds:schemaRefs>
    <ds:schemaRef ds:uri="http://schemas.microsoft.com/VisualStudio/2011/storyboarding/control"/>
  </ds:schemaRefs>
</ds:datastoreItem>
</file>

<file path=customXml/itemProps105.xml><?xml version="1.0" encoding="utf-8"?>
<ds:datastoreItem xmlns:ds="http://schemas.openxmlformats.org/officeDocument/2006/customXml" ds:itemID="{684069AA-90C7-4A0A-BB8B-ADB0D372737D}">
  <ds:schemaRefs>
    <ds:schemaRef ds:uri="http://schemas.microsoft.com/VisualStudio/2011/storyboarding/control"/>
  </ds:schemaRefs>
</ds:datastoreItem>
</file>

<file path=customXml/itemProps1050.xml><?xml version="1.0" encoding="utf-8"?>
<ds:datastoreItem xmlns:ds="http://schemas.openxmlformats.org/officeDocument/2006/customXml" ds:itemID="{DDA35E92-2B4F-4B82-8E6D-71A88DA304D9}">
  <ds:schemaRefs>
    <ds:schemaRef ds:uri="http://schemas.microsoft.com/VisualStudio/2011/storyboarding/control"/>
  </ds:schemaRefs>
</ds:datastoreItem>
</file>

<file path=customXml/itemProps1051.xml><?xml version="1.0" encoding="utf-8"?>
<ds:datastoreItem xmlns:ds="http://schemas.openxmlformats.org/officeDocument/2006/customXml" ds:itemID="{82800FE9-18B0-4723-B2E6-EEF8607EACC8}">
  <ds:schemaRefs>
    <ds:schemaRef ds:uri="http://schemas.microsoft.com/VisualStudio/2011/storyboarding/control"/>
  </ds:schemaRefs>
</ds:datastoreItem>
</file>

<file path=customXml/itemProps1052.xml><?xml version="1.0" encoding="utf-8"?>
<ds:datastoreItem xmlns:ds="http://schemas.openxmlformats.org/officeDocument/2006/customXml" ds:itemID="{925C1C2A-7BCD-4DB4-A290-455C6E40C73D}">
  <ds:schemaRefs>
    <ds:schemaRef ds:uri="http://schemas.microsoft.com/VisualStudio/2011/storyboarding/control"/>
  </ds:schemaRefs>
</ds:datastoreItem>
</file>

<file path=customXml/itemProps1053.xml><?xml version="1.0" encoding="utf-8"?>
<ds:datastoreItem xmlns:ds="http://schemas.openxmlformats.org/officeDocument/2006/customXml" ds:itemID="{33E0375F-DBBD-4B39-B769-D5E696691E1E}">
  <ds:schemaRefs>
    <ds:schemaRef ds:uri="http://schemas.microsoft.com/VisualStudio/2011/storyboarding/control"/>
  </ds:schemaRefs>
</ds:datastoreItem>
</file>

<file path=customXml/itemProps1054.xml><?xml version="1.0" encoding="utf-8"?>
<ds:datastoreItem xmlns:ds="http://schemas.openxmlformats.org/officeDocument/2006/customXml" ds:itemID="{00FF259D-50B9-4B94-91D4-1C39FFC62BC3}">
  <ds:schemaRefs>
    <ds:schemaRef ds:uri="http://schemas.microsoft.com/VisualStudio/2011/storyboarding/control"/>
  </ds:schemaRefs>
</ds:datastoreItem>
</file>

<file path=customXml/itemProps1055.xml><?xml version="1.0" encoding="utf-8"?>
<ds:datastoreItem xmlns:ds="http://schemas.openxmlformats.org/officeDocument/2006/customXml" ds:itemID="{915EDF72-3759-48A0-AFD8-5C09E791540C}">
  <ds:schemaRefs>
    <ds:schemaRef ds:uri="http://schemas.microsoft.com/VisualStudio/2011/storyboarding/control"/>
  </ds:schemaRefs>
</ds:datastoreItem>
</file>

<file path=customXml/itemProps1056.xml><?xml version="1.0" encoding="utf-8"?>
<ds:datastoreItem xmlns:ds="http://schemas.openxmlformats.org/officeDocument/2006/customXml" ds:itemID="{716180C8-6B14-4AB7-9160-4A0701E34029}">
  <ds:schemaRefs>
    <ds:schemaRef ds:uri="http://schemas.microsoft.com/VisualStudio/2011/storyboarding/control"/>
  </ds:schemaRefs>
</ds:datastoreItem>
</file>

<file path=customXml/itemProps1057.xml><?xml version="1.0" encoding="utf-8"?>
<ds:datastoreItem xmlns:ds="http://schemas.openxmlformats.org/officeDocument/2006/customXml" ds:itemID="{4A90D32D-10AA-4506-AA8E-A7C80470F77F}">
  <ds:schemaRefs>
    <ds:schemaRef ds:uri="http://schemas.microsoft.com/VisualStudio/2011/storyboarding/control"/>
  </ds:schemaRefs>
</ds:datastoreItem>
</file>

<file path=customXml/itemProps1058.xml><?xml version="1.0" encoding="utf-8"?>
<ds:datastoreItem xmlns:ds="http://schemas.openxmlformats.org/officeDocument/2006/customXml" ds:itemID="{DE739F3B-8FB1-462C-A380-5C674A489D3F}">
  <ds:schemaRefs>
    <ds:schemaRef ds:uri="http://schemas.microsoft.com/VisualStudio/2011/storyboarding/control"/>
  </ds:schemaRefs>
</ds:datastoreItem>
</file>

<file path=customXml/itemProps1059.xml><?xml version="1.0" encoding="utf-8"?>
<ds:datastoreItem xmlns:ds="http://schemas.openxmlformats.org/officeDocument/2006/customXml" ds:itemID="{5EED392D-9EBA-4D0E-AE42-E649C3A36EB7}">
  <ds:schemaRefs>
    <ds:schemaRef ds:uri="http://schemas.microsoft.com/VisualStudio/2011/storyboarding/control"/>
  </ds:schemaRefs>
</ds:datastoreItem>
</file>

<file path=customXml/itemProps106.xml><?xml version="1.0" encoding="utf-8"?>
<ds:datastoreItem xmlns:ds="http://schemas.openxmlformats.org/officeDocument/2006/customXml" ds:itemID="{866FE004-E93A-48BE-ABC6-197C8845226F}">
  <ds:schemaRefs>
    <ds:schemaRef ds:uri="http://schemas.microsoft.com/VisualStudio/2011/storyboarding/control"/>
  </ds:schemaRefs>
</ds:datastoreItem>
</file>

<file path=customXml/itemProps1060.xml><?xml version="1.0" encoding="utf-8"?>
<ds:datastoreItem xmlns:ds="http://schemas.openxmlformats.org/officeDocument/2006/customXml" ds:itemID="{56812090-07E2-4FAF-A512-D1F43628A858}">
  <ds:schemaRefs>
    <ds:schemaRef ds:uri="http://schemas.microsoft.com/VisualStudio/2011/storyboarding/control"/>
  </ds:schemaRefs>
</ds:datastoreItem>
</file>

<file path=customXml/itemProps1061.xml><?xml version="1.0" encoding="utf-8"?>
<ds:datastoreItem xmlns:ds="http://schemas.openxmlformats.org/officeDocument/2006/customXml" ds:itemID="{DB294AB8-2201-4D97-8BCB-7523816741A0}">
  <ds:schemaRefs>
    <ds:schemaRef ds:uri="http://schemas.microsoft.com/VisualStudio/2011/storyboarding/control"/>
  </ds:schemaRefs>
</ds:datastoreItem>
</file>

<file path=customXml/itemProps1062.xml><?xml version="1.0" encoding="utf-8"?>
<ds:datastoreItem xmlns:ds="http://schemas.openxmlformats.org/officeDocument/2006/customXml" ds:itemID="{4693E0DB-2440-4D1D-96AE-8E25C5A09232}">
  <ds:schemaRefs>
    <ds:schemaRef ds:uri="http://schemas.microsoft.com/VisualStudio/2011/storyboarding/control"/>
  </ds:schemaRefs>
</ds:datastoreItem>
</file>

<file path=customXml/itemProps1063.xml><?xml version="1.0" encoding="utf-8"?>
<ds:datastoreItem xmlns:ds="http://schemas.openxmlformats.org/officeDocument/2006/customXml" ds:itemID="{D5C04F9D-6700-4D40-8D42-448034BD54AE}">
  <ds:schemaRefs>
    <ds:schemaRef ds:uri="http://schemas.microsoft.com/VisualStudio/2011/storyboarding/control"/>
  </ds:schemaRefs>
</ds:datastoreItem>
</file>

<file path=customXml/itemProps1064.xml><?xml version="1.0" encoding="utf-8"?>
<ds:datastoreItem xmlns:ds="http://schemas.openxmlformats.org/officeDocument/2006/customXml" ds:itemID="{C704FF11-2D8E-4860-A4A3-F10D4D040F7A}">
  <ds:schemaRefs>
    <ds:schemaRef ds:uri="http://schemas.microsoft.com/VisualStudio/2011/storyboarding/control"/>
  </ds:schemaRefs>
</ds:datastoreItem>
</file>

<file path=customXml/itemProps1065.xml><?xml version="1.0" encoding="utf-8"?>
<ds:datastoreItem xmlns:ds="http://schemas.openxmlformats.org/officeDocument/2006/customXml" ds:itemID="{40EABB40-855D-4623-9F7F-1AF210A583BE}">
  <ds:schemaRefs>
    <ds:schemaRef ds:uri="http://schemas.microsoft.com/VisualStudio/2011/storyboarding/control"/>
  </ds:schemaRefs>
</ds:datastoreItem>
</file>

<file path=customXml/itemProps1066.xml><?xml version="1.0" encoding="utf-8"?>
<ds:datastoreItem xmlns:ds="http://schemas.openxmlformats.org/officeDocument/2006/customXml" ds:itemID="{DC08A566-C151-4D1B-977A-C94275F306B2}">
  <ds:schemaRefs>
    <ds:schemaRef ds:uri="http://schemas.microsoft.com/VisualStudio/2011/storyboarding/control"/>
  </ds:schemaRefs>
</ds:datastoreItem>
</file>

<file path=customXml/itemProps1067.xml><?xml version="1.0" encoding="utf-8"?>
<ds:datastoreItem xmlns:ds="http://schemas.openxmlformats.org/officeDocument/2006/customXml" ds:itemID="{C90CB672-B12B-4E61-8631-413B936564D7}">
  <ds:schemaRefs>
    <ds:schemaRef ds:uri="http://schemas.microsoft.com/VisualStudio/2011/storyboarding/control"/>
  </ds:schemaRefs>
</ds:datastoreItem>
</file>

<file path=customXml/itemProps1068.xml><?xml version="1.0" encoding="utf-8"?>
<ds:datastoreItem xmlns:ds="http://schemas.openxmlformats.org/officeDocument/2006/customXml" ds:itemID="{600B6938-0878-4F09-A4EE-4F136B2ECE04}">
  <ds:schemaRefs>
    <ds:schemaRef ds:uri="http://schemas.microsoft.com/VisualStudio/2011/storyboarding/control"/>
  </ds:schemaRefs>
</ds:datastoreItem>
</file>

<file path=customXml/itemProps1069.xml><?xml version="1.0" encoding="utf-8"?>
<ds:datastoreItem xmlns:ds="http://schemas.openxmlformats.org/officeDocument/2006/customXml" ds:itemID="{2BFFCEEA-1A1D-461C-B3ED-2430109B65FF}">
  <ds:schemaRefs>
    <ds:schemaRef ds:uri="http://schemas.microsoft.com/VisualStudio/2011/storyboarding/control"/>
  </ds:schemaRefs>
</ds:datastoreItem>
</file>

<file path=customXml/itemProps107.xml><?xml version="1.0" encoding="utf-8"?>
<ds:datastoreItem xmlns:ds="http://schemas.openxmlformats.org/officeDocument/2006/customXml" ds:itemID="{16B98BAF-EBD8-435C-A7F0-B8D54F5DB3A8}">
  <ds:schemaRefs>
    <ds:schemaRef ds:uri="http://schemas.microsoft.com/VisualStudio/2011/storyboarding/control"/>
  </ds:schemaRefs>
</ds:datastoreItem>
</file>

<file path=customXml/itemProps1070.xml><?xml version="1.0" encoding="utf-8"?>
<ds:datastoreItem xmlns:ds="http://schemas.openxmlformats.org/officeDocument/2006/customXml" ds:itemID="{B09D255F-BB76-4DF6-BCE2-9F7131F70041}">
  <ds:schemaRefs>
    <ds:schemaRef ds:uri="http://schemas.microsoft.com/VisualStudio/2011/storyboarding/control"/>
  </ds:schemaRefs>
</ds:datastoreItem>
</file>

<file path=customXml/itemProps1071.xml><?xml version="1.0" encoding="utf-8"?>
<ds:datastoreItem xmlns:ds="http://schemas.openxmlformats.org/officeDocument/2006/customXml" ds:itemID="{BC4311E1-A532-4C1C-9768-E561316298D5}">
  <ds:schemaRefs>
    <ds:schemaRef ds:uri="http://schemas.microsoft.com/VisualStudio/2011/storyboarding/control"/>
  </ds:schemaRefs>
</ds:datastoreItem>
</file>

<file path=customXml/itemProps1072.xml><?xml version="1.0" encoding="utf-8"?>
<ds:datastoreItem xmlns:ds="http://schemas.openxmlformats.org/officeDocument/2006/customXml" ds:itemID="{F9C01D7B-8E40-4587-B4E7-CC695617B7B5}">
  <ds:schemaRefs>
    <ds:schemaRef ds:uri="http://schemas.microsoft.com/VisualStudio/2011/storyboarding/control"/>
  </ds:schemaRefs>
</ds:datastoreItem>
</file>

<file path=customXml/itemProps1073.xml><?xml version="1.0" encoding="utf-8"?>
<ds:datastoreItem xmlns:ds="http://schemas.openxmlformats.org/officeDocument/2006/customXml" ds:itemID="{9264C52C-8309-4F9D-B9F8-2701D321235E}">
  <ds:schemaRefs>
    <ds:schemaRef ds:uri="http://schemas.microsoft.com/VisualStudio/2011/storyboarding/control"/>
  </ds:schemaRefs>
</ds:datastoreItem>
</file>

<file path=customXml/itemProps1074.xml><?xml version="1.0" encoding="utf-8"?>
<ds:datastoreItem xmlns:ds="http://schemas.openxmlformats.org/officeDocument/2006/customXml" ds:itemID="{EAF71470-DE42-4F9D-A1D2-D6448281BF66}">
  <ds:schemaRefs>
    <ds:schemaRef ds:uri="http://schemas.microsoft.com/VisualStudio/2011/storyboarding/control"/>
  </ds:schemaRefs>
</ds:datastoreItem>
</file>

<file path=customXml/itemProps1075.xml><?xml version="1.0" encoding="utf-8"?>
<ds:datastoreItem xmlns:ds="http://schemas.openxmlformats.org/officeDocument/2006/customXml" ds:itemID="{5CB27202-692B-4192-B508-585E2FB16D5F}">
  <ds:schemaRefs>
    <ds:schemaRef ds:uri="http://schemas.microsoft.com/VisualStudio/2011/storyboarding/control"/>
  </ds:schemaRefs>
</ds:datastoreItem>
</file>

<file path=customXml/itemProps1076.xml><?xml version="1.0" encoding="utf-8"?>
<ds:datastoreItem xmlns:ds="http://schemas.openxmlformats.org/officeDocument/2006/customXml" ds:itemID="{8B035E89-5976-4FE1-AB99-B8147FA44650}">
  <ds:schemaRefs>
    <ds:schemaRef ds:uri="http://schemas.microsoft.com/VisualStudio/2011/storyboarding/control"/>
  </ds:schemaRefs>
</ds:datastoreItem>
</file>

<file path=customXml/itemProps1077.xml><?xml version="1.0" encoding="utf-8"?>
<ds:datastoreItem xmlns:ds="http://schemas.openxmlformats.org/officeDocument/2006/customXml" ds:itemID="{047FEDE1-C91C-4A72-80E9-4982231A30E1}">
  <ds:schemaRefs>
    <ds:schemaRef ds:uri="http://schemas.microsoft.com/VisualStudio/2011/storyboarding/control"/>
  </ds:schemaRefs>
</ds:datastoreItem>
</file>

<file path=customXml/itemProps1078.xml><?xml version="1.0" encoding="utf-8"?>
<ds:datastoreItem xmlns:ds="http://schemas.openxmlformats.org/officeDocument/2006/customXml" ds:itemID="{39E6144C-1D9A-4016-9E56-0D9A122D33B3}">
  <ds:schemaRefs>
    <ds:schemaRef ds:uri="http://schemas.microsoft.com/VisualStudio/2011/storyboarding/control"/>
  </ds:schemaRefs>
</ds:datastoreItem>
</file>

<file path=customXml/itemProps1079.xml><?xml version="1.0" encoding="utf-8"?>
<ds:datastoreItem xmlns:ds="http://schemas.openxmlformats.org/officeDocument/2006/customXml" ds:itemID="{DE37F624-74AC-49FD-9810-A94B146C1155}">
  <ds:schemaRefs>
    <ds:schemaRef ds:uri="http://schemas.microsoft.com/VisualStudio/2011/storyboarding/control"/>
  </ds:schemaRefs>
</ds:datastoreItem>
</file>

<file path=customXml/itemProps108.xml><?xml version="1.0" encoding="utf-8"?>
<ds:datastoreItem xmlns:ds="http://schemas.openxmlformats.org/officeDocument/2006/customXml" ds:itemID="{BB56C849-469F-421F-93CA-0C08282CF8CA}">
  <ds:schemaRefs>
    <ds:schemaRef ds:uri="http://schemas.microsoft.com/VisualStudio/2011/storyboarding/control"/>
  </ds:schemaRefs>
</ds:datastoreItem>
</file>

<file path=customXml/itemProps1080.xml><?xml version="1.0" encoding="utf-8"?>
<ds:datastoreItem xmlns:ds="http://schemas.openxmlformats.org/officeDocument/2006/customXml" ds:itemID="{8F545180-56FC-4A9F-A8F4-DADAEA8C9504}">
  <ds:schemaRefs>
    <ds:schemaRef ds:uri="http://schemas.microsoft.com/VisualStudio/2011/storyboarding/control"/>
  </ds:schemaRefs>
</ds:datastoreItem>
</file>

<file path=customXml/itemProps1081.xml><?xml version="1.0" encoding="utf-8"?>
<ds:datastoreItem xmlns:ds="http://schemas.openxmlformats.org/officeDocument/2006/customXml" ds:itemID="{71C4E021-E535-41E7-B754-B1C8385AEFFC}">
  <ds:schemaRefs>
    <ds:schemaRef ds:uri="http://schemas.microsoft.com/VisualStudio/2011/storyboarding/control"/>
  </ds:schemaRefs>
</ds:datastoreItem>
</file>

<file path=customXml/itemProps1082.xml><?xml version="1.0" encoding="utf-8"?>
<ds:datastoreItem xmlns:ds="http://schemas.openxmlformats.org/officeDocument/2006/customXml" ds:itemID="{F8383F36-E080-4D2A-8DEF-D5EB2687BE8E}">
  <ds:schemaRefs>
    <ds:schemaRef ds:uri="http://schemas.microsoft.com/VisualStudio/2011/storyboarding/control"/>
  </ds:schemaRefs>
</ds:datastoreItem>
</file>

<file path=customXml/itemProps1083.xml><?xml version="1.0" encoding="utf-8"?>
<ds:datastoreItem xmlns:ds="http://schemas.openxmlformats.org/officeDocument/2006/customXml" ds:itemID="{67331539-E0AB-43A9-9948-6B53A7BD877F}">
  <ds:schemaRefs>
    <ds:schemaRef ds:uri="http://schemas.microsoft.com/VisualStudio/2011/storyboarding/control"/>
  </ds:schemaRefs>
</ds:datastoreItem>
</file>

<file path=customXml/itemProps1084.xml><?xml version="1.0" encoding="utf-8"?>
<ds:datastoreItem xmlns:ds="http://schemas.openxmlformats.org/officeDocument/2006/customXml" ds:itemID="{4A353A33-CD50-4C90-8F98-05CEDD1787FD}">
  <ds:schemaRefs>
    <ds:schemaRef ds:uri="http://schemas.microsoft.com/VisualStudio/2011/storyboarding/control"/>
  </ds:schemaRefs>
</ds:datastoreItem>
</file>

<file path=customXml/itemProps1085.xml><?xml version="1.0" encoding="utf-8"?>
<ds:datastoreItem xmlns:ds="http://schemas.openxmlformats.org/officeDocument/2006/customXml" ds:itemID="{19391AF0-C939-40F1-9997-865714FA9EBA}">
  <ds:schemaRefs>
    <ds:schemaRef ds:uri="http://schemas.microsoft.com/VisualStudio/2011/storyboarding/control"/>
  </ds:schemaRefs>
</ds:datastoreItem>
</file>

<file path=customXml/itemProps1086.xml><?xml version="1.0" encoding="utf-8"?>
<ds:datastoreItem xmlns:ds="http://schemas.openxmlformats.org/officeDocument/2006/customXml" ds:itemID="{EF998327-E9DE-484F-A9CD-03ACA5F5A47E}">
  <ds:schemaRefs>
    <ds:schemaRef ds:uri="http://schemas.microsoft.com/VisualStudio/2011/storyboarding/control"/>
  </ds:schemaRefs>
</ds:datastoreItem>
</file>

<file path=customXml/itemProps1087.xml><?xml version="1.0" encoding="utf-8"?>
<ds:datastoreItem xmlns:ds="http://schemas.openxmlformats.org/officeDocument/2006/customXml" ds:itemID="{633623FD-5C09-485C-8F4A-EAB5D3B1483D}">
  <ds:schemaRefs>
    <ds:schemaRef ds:uri="http://schemas.microsoft.com/VisualStudio/2011/storyboarding/control"/>
  </ds:schemaRefs>
</ds:datastoreItem>
</file>

<file path=customXml/itemProps1088.xml><?xml version="1.0" encoding="utf-8"?>
<ds:datastoreItem xmlns:ds="http://schemas.openxmlformats.org/officeDocument/2006/customXml" ds:itemID="{76D1967A-C5F7-4DAC-8540-4CCAA45409F5}">
  <ds:schemaRefs>
    <ds:schemaRef ds:uri="http://schemas.microsoft.com/VisualStudio/2011/storyboarding/control"/>
  </ds:schemaRefs>
</ds:datastoreItem>
</file>

<file path=customXml/itemProps1089.xml><?xml version="1.0" encoding="utf-8"?>
<ds:datastoreItem xmlns:ds="http://schemas.openxmlformats.org/officeDocument/2006/customXml" ds:itemID="{2BE11521-2078-4D0A-A7FA-D6F3247A553C}">
  <ds:schemaRefs>
    <ds:schemaRef ds:uri="http://schemas.microsoft.com/VisualStudio/2011/storyboarding/control"/>
  </ds:schemaRefs>
</ds:datastoreItem>
</file>

<file path=customXml/itemProps109.xml><?xml version="1.0" encoding="utf-8"?>
<ds:datastoreItem xmlns:ds="http://schemas.openxmlformats.org/officeDocument/2006/customXml" ds:itemID="{6ADC2E84-47B3-4993-9870-FE9F1B97A0F4}">
  <ds:schemaRefs>
    <ds:schemaRef ds:uri="http://schemas.microsoft.com/VisualStudio/2011/storyboarding/control"/>
  </ds:schemaRefs>
</ds:datastoreItem>
</file>

<file path=customXml/itemProps1090.xml><?xml version="1.0" encoding="utf-8"?>
<ds:datastoreItem xmlns:ds="http://schemas.openxmlformats.org/officeDocument/2006/customXml" ds:itemID="{085B2464-BDC9-4DFC-B325-91D672BD186C}">
  <ds:schemaRefs>
    <ds:schemaRef ds:uri="http://schemas.microsoft.com/VisualStudio/2011/storyboarding/control"/>
  </ds:schemaRefs>
</ds:datastoreItem>
</file>

<file path=customXml/itemProps1091.xml><?xml version="1.0" encoding="utf-8"?>
<ds:datastoreItem xmlns:ds="http://schemas.openxmlformats.org/officeDocument/2006/customXml" ds:itemID="{3F89FF70-4647-46C2-B271-9A3746CC32D7}">
  <ds:schemaRefs>
    <ds:schemaRef ds:uri="http://schemas.microsoft.com/VisualStudio/2011/storyboarding/control"/>
  </ds:schemaRefs>
</ds:datastoreItem>
</file>

<file path=customXml/itemProps1092.xml><?xml version="1.0" encoding="utf-8"?>
<ds:datastoreItem xmlns:ds="http://schemas.openxmlformats.org/officeDocument/2006/customXml" ds:itemID="{0126B439-31C1-43A5-BC49-6C2F100626AC}">
  <ds:schemaRefs>
    <ds:schemaRef ds:uri="http://schemas.microsoft.com/VisualStudio/2011/storyboarding/control"/>
  </ds:schemaRefs>
</ds:datastoreItem>
</file>

<file path=customXml/itemProps1093.xml><?xml version="1.0" encoding="utf-8"?>
<ds:datastoreItem xmlns:ds="http://schemas.openxmlformats.org/officeDocument/2006/customXml" ds:itemID="{7751A1F2-F7E7-4131-ACE4-1CAE8576FBC5}">
  <ds:schemaRefs>
    <ds:schemaRef ds:uri="http://schemas.microsoft.com/VisualStudio/2011/storyboarding/control"/>
  </ds:schemaRefs>
</ds:datastoreItem>
</file>

<file path=customXml/itemProps1094.xml><?xml version="1.0" encoding="utf-8"?>
<ds:datastoreItem xmlns:ds="http://schemas.openxmlformats.org/officeDocument/2006/customXml" ds:itemID="{C3E91105-66C2-4279-9A62-C102DD9F85AB}">
  <ds:schemaRefs>
    <ds:schemaRef ds:uri="http://schemas.microsoft.com/VisualStudio/2011/storyboarding/control"/>
  </ds:schemaRefs>
</ds:datastoreItem>
</file>

<file path=customXml/itemProps1095.xml><?xml version="1.0" encoding="utf-8"?>
<ds:datastoreItem xmlns:ds="http://schemas.openxmlformats.org/officeDocument/2006/customXml" ds:itemID="{622F9724-BCEA-4FF2-9CCA-F4C95D0D0739}">
  <ds:schemaRefs>
    <ds:schemaRef ds:uri="http://schemas.microsoft.com/VisualStudio/2011/storyboarding/control"/>
  </ds:schemaRefs>
</ds:datastoreItem>
</file>

<file path=customXml/itemProps1096.xml><?xml version="1.0" encoding="utf-8"?>
<ds:datastoreItem xmlns:ds="http://schemas.openxmlformats.org/officeDocument/2006/customXml" ds:itemID="{F5F14D6B-E861-46E3-B8D2-E3AC2CBD8E39}">
  <ds:schemaRefs>
    <ds:schemaRef ds:uri="http://schemas.microsoft.com/VisualStudio/2011/storyboarding/control"/>
  </ds:schemaRefs>
</ds:datastoreItem>
</file>

<file path=customXml/itemProps1097.xml><?xml version="1.0" encoding="utf-8"?>
<ds:datastoreItem xmlns:ds="http://schemas.openxmlformats.org/officeDocument/2006/customXml" ds:itemID="{564C2C3E-B3C6-4AC8-B884-CA3FB7CB0DF2}">
  <ds:schemaRefs>
    <ds:schemaRef ds:uri="http://schemas.microsoft.com/VisualStudio/2011/storyboarding/control"/>
  </ds:schemaRefs>
</ds:datastoreItem>
</file>

<file path=customXml/itemProps1098.xml><?xml version="1.0" encoding="utf-8"?>
<ds:datastoreItem xmlns:ds="http://schemas.openxmlformats.org/officeDocument/2006/customXml" ds:itemID="{49C05075-6816-40D2-A14A-6DE4CD845049}">
  <ds:schemaRefs>
    <ds:schemaRef ds:uri="http://schemas.microsoft.com/VisualStudio/2011/storyboarding/control"/>
  </ds:schemaRefs>
</ds:datastoreItem>
</file>

<file path=customXml/itemProps1099.xml><?xml version="1.0" encoding="utf-8"?>
<ds:datastoreItem xmlns:ds="http://schemas.openxmlformats.org/officeDocument/2006/customXml" ds:itemID="{7B2185EB-484E-4FD8-A4D9-FF4DBB5A4BF1}">
  <ds:schemaRefs>
    <ds:schemaRef ds:uri="http://schemas.microsoft.com/VisualStudio/2011/storyboarding/control"/>
  </ds:schemaRefs>
</ds:datastoreItem>
</file>

<file path=customXml/itemProps11.xml><?xml version="1.0" encoding="utf-8"?>
<ds:datastoreItem xmlns:ds="http://schemas.openxmlformats.org/officeDocument/2006/customXml" ds:itemID="{9615D022-D4AA-4C42-ABB0-95EF38628373}">
  <ds:schemaRefs>
    <ds:schemaRef ds:uri="http://schemas.microsoft.com/VisualStudio/2011/storyboarding/control"/>
  </ds:schemaRefs>
</ds:datastoreItem>
</file>

<file path=customXml/itemProps110.xml><?xml version="1.0" encoding="utf-8"?>
<ds:datastoreItem xmlns:ds="http://schemas.openxmlformats.org/officeDocument/2006/customXml" ds:itemID="{05BB5ACD-F692-4187-8CE5-20E1A408FFFB}">
  <ds:schemaRefs>
    <ds:schemaRef ds:uri="http://schemas.microsoft.com/VisualStudio/2011/storyboarding/control"/>
  </ds:schemaRefs>
</ds:datastoreItem>
</file>

<file path=customXml/itemProps1100.xml><?xml version="1.0" encoding="utf-8"?>
<ds:datastoreItem xmlns:ds="http://schemas.openxmlformats.org/officeDocument/2006/customXml" ds:itemID="{57174BB4-C60F-41E2-8F7B-50905F6EDADA}">
  <ds:schemaRefs>
    <ds:schemaRef ds:uri="http://schemas.microsoft.com/VisualStudio/2011/storyboarding/control"/>
  </ds:schemaRefs>
</ds:datastoreItem>
</file>

<file path=customXml/itemProps1101.xml><?xml version="1.0" encoding="utf-8"?>
<ds:datastoreItem xmlns:ds="http://schemas.openxmlformats.org/officeDocument/2006/customXml" ds:itemID="{1C5E0257-813A-4295-A991-BF87D20D833D}">
  <ds:schemaRefs>
    <ds:schemaRef ds:uri="http://schemas.microsoft.com/VisualStudio/2011/storyboarding/control"/>
  </ds:schemaRefs>
</ds:datastoreItem>
</file>

<file path=customXml/itemProps1102.xml><?xml version="1.0" encoding="utf-8"?>
<ds:datastoreItem xmlns:ds="http://schemas.openxmlformats.org/officeDocument/2006/customXml" ds:itemID="{D6CFAF24-39E8-4503-BDA5-576B3FEFA3E6}">
  <ds:schemaRefs>
    <ds:schemaRef ds:uri="http://schemas.microsoft.com/VisualStudio/2011/storyboarding/control"/>
  </ds:schemaRefs>
</ds:datastoreItem>
</file>

<file path=customXml/itemProps1103.xml><?xml version="1.0" encoding="utf-8"?>
<ds:datastoreItem xmlns:ds="http://schemas.openxmlformats.org/officeDocument/2006/customXml" ds:itemID="{1B23B3D4-0CF1-4C6E-A49E-8F559C0A89C7}">
  <ds:schemaRefs>
    <ds:schemaRef ds:uri="http://schemas.microsoft.com/VisualStudio/2011/storyboarding/control"/>
  </ds:schemaRefs>
</ds:datastoreItem>
</file>

<file path=customXml/itemProps1104.xml><?xml version="1.0" encoding="utf-8"?>
<ds:datastoreItem xmlns:ds="http://schemas.openxmlformats.org/officeDocument/2006/customXml" ds:itemID="{B83538A1-EA88-455E-9298-1450F54CFC7C}">
  <ds:schemaRefs>
    <ds:schemaRef ds:uri="http://schemas.microsoft.com/VisualStudio/2011/storyboarding/control"/>
  </ds:schemaRefs>
</ds:datastoreItem>
</file>

<file path=customXml/itemProps1105.xml><?xml version="1.0" encoding="utf-8"?>
<ds:datastoreItem xmlns:ds="http://schemas.openxmlformats.org/officeDocument/2006/customXml" ds:itemID="{5974E284-8B4B-4904-B68F-A6C9ADC6DA54}">
  <ds:schemaRefs>
    <ds:schemaRef ds:uri="http://schemas.microsoft.com/VisualStudio/2011/storyboarding/control"/>
  </ds:schemaRefs>
</ds:datastoreItem>
</file>

<file path=customXml/itemProps1106.xml><?xml version="1.0" encoding="utf-8"?>
<ds:datastoreItem xmlns:ds="http://schemas.openxmlformats.org/officeDocument/2006/customXml" ds:itemID="{5632CC4D-80E8-471F-A657-7468AD7B0BF6}">
  <ds:schemaRefs>
    <ds:schemaRef ds:uri="http://schemas.microsoft.com/VisualStudio/2011/storyboarding/control"/>
  </ds:schemaRefs>
</ds:datastoreItem>
</file>

<file path=customXml/itemProps1107.xml><?xml version="1.0" encoding="utf-8"?>
<ds:datastoreItem xmlns:ds="http://schemas.openxmlformats.org/officeDocument/2006/customXml" ds:itemID="{AC55E8D3-5ED2-4A19-98E3-28F88F1304EA}">
  <ds:schemaRefs>
    <ds:schemaRef ds:uri="http://schemas.microsoft.com/VisualStudio/2011/storyboarding/control"/>
  </ds:schemaRefs>
</ds:datastoreItem>
</file>

<file path=customXml/itemProps1108.xml><?xml version="1.0" encoding="utf-8"?>
<ds:datastoreItem xmlns:ds="http://schemas.openxmlformats.org/officeDocument/2006/customXml" ds:itemID="{3E254761-105B-4191-BE7A-82271CE9B5AB}">
  <ds:schemaRefs>
    <ds:schemaRef ds:uri="http://schemas.microsoft.com/VisualStudio/2011/storyboarding/control"/>
  </ds:schemaRefs>
</ds:datastoreItem>
</file>

<file path=customXml/itemProps1109.xml><?xml version="1.0" encoding="utf-8"?>
<ds:datastoreItem xmlns:ds="http://schemas.openxmlformats.org/officeDocument/2006/customXml" ds:itemID="{57F0A89F-09E0-4363-AF39-E38EBE27B041}">
  <ds:schemaRefs>
    <ds:schemaRef ds:uri="http://schemas.microsoft.com/VisualStudio/2011/storyboarding/control"/>
  </ds:schemaRefs>
</ds:datastoreItem>
</file>

<file path=customXml/itemProps111.xml><?xml version="1.0" encoding="utf-8"?>
<ds:datastoreItem xmlns:ds="http://schemas.openxmlformats.org/officeDocument/2006/customXml" ds:itemID="{25F13079-5D5D-4DB4-BDCD-7342069A6D6A}">
  <ds:schemaRefs>
    <ds:schemaRef ds:uri="http://schemas.microsoft.com/VisualStudio/2011/storyboarding/control"/>
  </ds:schemaRefs>
</ds:datastoreItem>
</file>

<file path=customXml/itemProps1110.xml><?xml version="1.0" encoding="utf-8"?>
<ds:datastoreItem xmlns:ds="http://schemas.openxmlformats.org/officeDocument/2006/customXml" ds:itemID="{D1799181-4F33-45B7-B37A-D69CD96CC010}">
  <ds:schemaRefs>
    <ds:schemaRef ds:uri="http://schemas.microsoft.com/VisualStudio/2011/storyboarding/control"/>
  </ds:schemaRefs>
</ds:datastoreItem>
</file>

<file path=customXml/itemProps1111.xml><?xml version="1.0" encoding="utf-8"?>
<ds:datastoreItem xmlns:ds="http://schemas.openxmlformats.org/officeDocument/2006/customXml" ds:itemID="{96C4F39A-3945-45D3-9CA8-BD4CBC8B0632}">
  <ds:schemaRefs>
    <ds:schemaRef ds:uri="http://schemas.microsoft.com/VisualStudio/2011/storyboarding/control"/>
  </ds:schemaRefs>
</ds:datastoreItem>
</file>

<file path=customXml/itemProps1112.xml><?xml version="1.0" encoding="utf-8"?>
<ds:datastoreItem xmlns:ds="http://schemas.openxmlformats.org/officeDocument/2006/customXml" ds:itemID="{08B5E99B-497B-43A0-ABA7-D292E7C74FAE}">
  <ds:schemaRefs>
    <ds:schemaRef ds:uri="http://schemas.microsoft.com/VisualStudio/2011/storyboarding/control"/>
  </ds:schemaRefs>
</ds:datastoreItem>
</file>

<file path=customXml/itemProps1113.xml><?xml version="1.0" encoding="utf-8"?>
<ds:datastoreItem xmlns:ds="http://schemas.openxmlformats.org/officeDocument/2006/customXml" ds:itemID="{04FB136C-D4B1-4D78-9097-FFBDD79D3B5B}">
  <ds:schemaRefs>
    <ds:schemaRef ds:uri="http://schemas.microsoft.com/VisualStudio/2011/storyboarding/control"/>
  </ds:schemaRefs>
</ds:datastoreItem>
</file>

<file path=customXml/itemProps1114.xml><?xml version="1.0" encoding="utf-8"?>
<ds:datastoreItem xmlns:ds="http://schemas.openxmlformats.org/officeDocument/2006/customXml" ds:itemID="{F3E1EE07-7947-42AB-8CEA-1F498D51B744}">
  <ds:schemaRefs>
    <ds:schemaRef ds:uri="http://schemas.microsoft.com/VisualStudio/2011/storyboarding/control"/>
  </ds:schemaRefs>
</ds:datastoreItem>
</file>

<file path=customXml/itemProps1115.xml><?xml version="1.0" encoding="utf-8"?>
<ds:datastoreItem xmlns:ds="http://schemas.openxmlformats.org/officeDocument/2006/customXml" ds:itemID="{A0F82B7A-7226-422A-AE48-0B2E5AE79F7B}">
  <ds:schemaRefs>
    <ds:schemaRef ds:uri="http://schemas.microsoft.com/VisualStudio/2011/storyboarding/control"/>
  </ds:schemaRefs>
</ds:datastoreItem>
</file>

<file path=customXml/itemProps1116.xml><?xml version="1.0" encoding="utf-8"?>
<ds:datastoreItem xmlns:ds="http://schemas.openxmlformats.org/officeDocument/2006/customXml" ds:itemID="{F91E0DF9-FC1B-48F3-9409-D31CD6DDE069}">
  <ds:schemaRefs>
    <ds:schemaRef ds:uri="http://schemas.microsoft.com/VisualStudio/2011/storyboarding/control"/>
  </ds:schemaRefs>
</ds:datastoreItem>
</file>

<file path=customXml/itemProps1117.xml><?xml version="1.0" encoding="utf-8"?>
<ds:datastoreItem xmlns:ds="http://schemas.openxmlformats.org/officeDocument/2006/customXml" ds:itemID="{40DDFF5F-6E6A-4C20-AA4B-0E6C6C7CD4CE}">
  <ds:schemaRefs>
    <ds:schemaRef ds:uri="http://schemas.microsoft.com/VisualStudio/2011/storyboarding/control"/>
  </ds:schemaRefs>
</ds:datastoreItem>
</file>

<file path=customXml/itemProps1118.xml><?xml version="1.0" encoding="utf-8"?>
<ds:datastoreItem xmlns:ds="http://schemas.openxmlformats.org/officeDocument/2006/customXml" ds:itemID="{CEBD4445-7C9D-4176-A1F7-E8F698BC609C}">
  <ds:schemaRefs>
    <ds:schemaRef ds:uri="http://schemas.microsoft.com/VisualStudio/2011/storyboarding/control"/>
  </ds:schemaRefs>
</ds:datastoreItem>
</file>

<file path=customXml/itemProps1119.xml><?xml version="1.0" encoding="utf-8"?>
<ds:datastoreItem xmlns:ds="http://schemas.openxmlformats.org/officeDocument/2006/customXml" ds:itemID="{EC2950FC-0E09-4BA1-B598-3D6E85BFD624}">
  <ds:schemaRefs>
    <ds:schemaRef ds:uri="http://schemas.microsoft.com/VisualStudio/2011/storyboarding/control"/>
  </ds:schemaRefs>
</ds:datastoreItem>
</file>

<file path=customXml/itemProps112.xml><?xml version="1.0" encoding="utf-8"?>
<ds:datastoreItem xmlns:ds="http://schemas.openxmlformats.org/officeDocument/2006/customXml" ds:itemID="{2DED7B75-D91F-4538-A031-88CA59E6DBC0}">
  <ds:schemaRefs>
    <ds:schemaRef ds:uri="http://schemas.microsoft.com/VisualStudio/2011/storyboarding/control"/>
  </ds:schemaRefs>
</ds:datastoreItem>
</file>

<file path=customXml/itemProps1120.xml><?xml version="1.0" encoding="utf-8"?>
<ds:datastoreItem xmlns:ds="http://schemas.openxmlformats.org/officeDocument/2006/customXml" ds:itemID="{4E005BBF-1BE1-47DD-9A42-C34DC9D2B3BD}">
  <ds:schemaRefs>
    <ds:schemaRef ds:uri="http://schemas.microsoft.com/VisualStudio/2011/storyboarding/control"/>
  </ds:schemaRefs>
</ds:datastoreItem>
</file>

<file path=customXml/itemProps1121.xml><?xml version="1.0" encoding="utf-8"?>
<ds:datastoreItem xmlns:ds="http://schemas.openxmlformats.org/officeDocument/2006/customXml" ds:itemID="{20CCC69D-E856-485B-8569-17A3387FE0DA}">
  <ds:schemaRefs>
    <ds:schemaRef ds:uri="http://schemas.microsoft.com/VisualStudio/2011/storyboarding/control"/>
  </ds:schemaRefs>
</ds:datastoreItem>
</file>

<file path=customXml/itemProps1122.xml><?xml version="1.0" encoding="utf-8"?>
<ds:datastoreItem xmlns:ds="http://schemas.openxmlformats.org/officeDocument/2006/customXml" ds:itemID="{F82403C9-9CEE-45AC-974B-8D6CE358755C}">
  <ds:schemaRefs>
    <ds:schemaRef ds:uri="http://schemas.microsoft.com/VisualStudio/2011/storyboarding/control"/>
  </ds:schemaRefs>
</ds:datastoreItem>
</file>

<file path=customXml/itemProps1123.xml><?xml version="1.0" encoding="utf-8"?>
<ds:datastoreItem xmlns:ds="http://schemas.openxmlformats.org/officeDocument/2006/customXml" ds:itemID="{E99A7AFA-94F7-4DF7-B8E6-225F00C9B313}">
  <ds:schemaRefs>
    <ds:schemaRef ds:uri="http://schemas.microsoft.com/VisualStudio/2011/storyboarding/control"/>
  </ds:schemaRefs>
</ds:datastoreItem>
</file>

<file path=customXml/itemProps1124.xml><?xml version="1.0" encoding="utf-8"?>
<ds:datastoreItem xmlns:ds="http://schemas.openxmlformats.org/officeDocument/2006/customXml" ds:itemID="{C4DA50B0-BEC0-482C-9FDD-5D75343B656F}">
  <ds:schemaRefs>
    <ds:schemaRef ds:uri="http://schemas.microsoft.com/VisualStudio/2011/storyboarding/control"/>
  </ds:schemaRefs>
</ds:datastoreItem>
</file>

<file path=customXml/itemProps1125.xml><?xml version="1.0" encoding="utf-8"?>
<ds:datastoreItem xmlns:ds="http://schemas.openxmlformats.org/officeDocument/2006/customXml" ds:itemID="{812D23BB-67D5-4D16-A45E-19EFD20A98F3}">
  <ds:schemaRefs>
    <ds:schemaRef ds:uri="http://schemas.microsoft.com/VisualStudio/2011/storyboarding/control"/>
  </ds:schemaRefs>
</ds:datastoreItem>
</file>

<file path=customXml/itemProps1126.xml><?xml version="1.0" encoding="utf-8"?>
<ds:datastoreItem xmlns:ds="http://schemas.openxmlformats.org/officeDocument/2006/customXml" ds:itemID="{CCA64492-1043-4F34-9A74-0E89BC485090}">
  <ds:schemaRefs>
    <ds:schemaRef ds:uri="http://schemas.microsoft.com/VisualStudio/2011/storyboarding/control"/>
  </ds:schemaRefs>
</ds:datastoreItem>
</file>

<file path=customXml/itemProps1127.xml><?xml version="1.0" encoding="utf-8"?>
<ds:datastoreItem xmlns:ds="http://schemas.openxmlformats.org/officeDocument/2006/customXml" ds:itemID="{C60F7882-6902-4F6D-876F-CFDC7A5BDE73}">
  <ds:schemaRefs>
    <ds:schemaRef ds:uri="http://schemas.microsoft.com/VisualStudio/2011/storyboarding/control"/>
  </ds:schemaRefs>
</ds:datastoreItem>
</file>

<file path=customXml/itemProps1128.xml><?xml version="1.0" encoding="utf-8"?>
<ds:datastoreItem xmlns:ds="http://schemas.openxmlformats.org/officeDocument/2006/customXml" ds:itemID="{4B5B429B-A0BF-4573-B790-A33115E7008D}">
  <ds:schemaRefs>
    <ds:schemaRef ds:uri="http://schemas.microsoft.com/VisualStudio/2011/storyboarding/control"/>
  </ds:schemaRefs>
</ds:datastoreItem>
</file>

<file path=customXml/itemProps1129.xml><?xml version="1.0" encoding="utf-8"?>
<ds:datastoreItem xmlns:ds="http://schemas.openxmlformats.org/officeDocument/2006/customXml" ds:itemID="{0BB85A7A-FDD5-4A9D-9E19-35A9F69B3982}">
  <ds:schemaRefs>
    <ds:schemaRef ds:uri="http://schemas.microsoft.com/VisualStudio/2011/storyboarding/control"/>
  </ds:schemaRefs>
</ds:datastoreItem>
</file>

<file path=customXml/itemProps113.xml><?xml version="1.0" encoding="utf-8"?>
<ds:datastoreItem xmlns:ds="http://schemas.openxmlformats.org/officeDocument/2006/customXml" ds:itemID="{3F301960-9D98-47C4-A403-E80E90A64F95}">
  <ds:schemaRefs>
    <ds:schemaRef ds:uri="http://schemas.microsoft.com/VisualStudio/2011/storyboarding/control"/>
  </ds:schemaRefs>
</ds:datastoreItem>
</file>

<file path=customXml/itemProps1130.xml><?xml version="1.0" encoding="utf-8"?>
<ds:datastoreItem xmlns:ds="http://schemas.openxmlformats.org/officeDocument/2006/customXml" ds:itemID="{38B79A76-FE30-4E2E-80DD-61CCB60C0722}">
  <ds:schemaRefs>
    <ds:schemaRef ds:uri="http://schemas.microsoft.com/VisualStudio/2011/storyboarding/control"/>
  </ds:schemaRefs>
</ds:datastoreItem>
</file>

<file path=customXml/itemProps1131.xml><?xml version="1.0" encoding="utf-8"?>
<ds:datastoreItem xmlns:ds="http://schemas.openxmlformats.org/officeDocument/2006/customXml" ds:itemID="{367CF090-7AB9-4238-9572-93046335E7FA}">
  <ds:schemaRefs>
    <ds:schemaRef ds:uri="http://schemas.microsoft.com/VisualStudio/2011/storyboarding/control"/>
  </ds:schemaRefs>
</ds:datastoreItem>
</file>

<file path=customXml/itemProps1132.xml><?xml version="1.0" encoding="utf-8"?>
<ds:datastoreItem xmlns:ds="http://schemas.openxmlformats.org/officeDocument/2006/customXml" ds:itemID="{F18E468F-D6AB-4E58-8BC7-CFAEB9B4E050}">
  <ds:schemaRefs>
    <ds:schemaRef ds:uri="http://schemas.microsoft.com/VisualStudio/2011/storyboarding/control"/>
  </ds:schemaRefs>
</ds:datastoreItem>
</file>

<file path=customXml/itemProps1133.xml><?xml version="1.0" encoding="utf-8"?>
<ds:datastoreItem xmlns:ds="http://schemas.openxmlformats.org/officeDocument/2006/customXml" ds:itemID="{2A2F13FF-7B93-4B54-AFED-4AC4238562DC}">
  <ds:schemaRefs>
    <ds:schemaRef ds:uri="http://schemas.microsoft.com/VisualStudio/2011/storyboarding/control"/>
  </ds:schemaRefs>
</ds:datastoreItem>
</file>

<file path=customXml/itemProps1134.xml><?xml version="1.0" encoding="utf-8"?>
<ds:datastoreItem xmlns:ds="http://schemas.openxmlformats.org/officeDocument/2006/customXml" ds:itemID="{50D24201-6BD8-4F9E-9AFC-1F3CF35C3CC1}">
  <ds:schemaRefs>
    <ds:schemaRef ds:uri="http://schemas.microsoft.com/VisualStudio/2011/storyboarding/control"/>
  </ds:schemaRefs>
</ds:datastoreItem>
</file>

<file path=customXml/itemProps1135.xml><?xml version="1.0" encoding="utf-8"?>
<ds:datastoreItem xmlns:ds="http://schemas.openxmlformats.org/officeDocument/2006/customXml" ds:itemID="{CC01A928-8258-4C0C-8BB0-1C94A9F0CFB0}">
  <ds:schemaRefs>
    <ds:schemaRef ds:uri="http://schemas.microsoft.com/VisualStudio/2011/storyboarding/control"/>
  </ds:schemaRefs>
</ds:datastoreItem>
</file>

<file path=customXml/itemProps1136.xml><?xml version="1.0" encoding="utf-8"?>
<ds:datastoreItem xmlns:ds="http://schemas.openxmlformats.org/officeDocument/2006/customXml" ds:itemID="{28828BB2-5E8C-4BEC-BFB1-6D2474A58811}">
  <ds:schemaRefs>
    <ds:schemaRef ds:uri="http://schemas.microsoft.com/VisualStudio/2011/storyboarding/control"/>
  </ds:schemaRefs>
</ds:datastoreItem>
</file>

<file path=customXml/itemProps1137.xml><?xml version="1.0" encoding="utf-8"?>
<ds:datastoreItem xmlns:ds="http://schemas.openxmlformats.org/officeDocument/2006/customXml" ds:itemID="{465C1D0E-1953-4776-B2AF-ADD37BE6B866}">
  <ds:schemaRefs>
    <ds:schemaRef ds:uri="http://schemas.microsoft.com/VisualStudio/2011/storyboarding/control"/>
  </ds:schemaRefs>
</ds:datastoreItem>
</file>

<file path=customXml/itemProps1138.xml><?xml version="1.0" encoding="utf-8"?>
<ds:datastoreItem xmlns:ds="http://schemas.openxmlformats.org/officeDocument/2006/customXml" ds:itemID="{C6979093-83A2-4192-9447-F8B0A2C300C5}">
  <ds:schemaRefs>
    <ds:schemaRef ds:uri="http://schemas.microsoft.com/VisualStudio/2011/storyboarding/control"/>
  </ds:schemaRefs>
</ds:datastoreItem>
</file>

<file path=customXml/itemProps1139.xml><?xml version="1.0" encoding="utf-8"?>
<ds:datastoreItem xmlns:ds="http://schemas.openxmlformats.org/officeDocument/2006/customXml" ds:itemID="{801F6301-4711-4AF4-BCA8-2B624557A692}">
  <ds:schemaRefs>
    <ds:schemaRef ds:uri="http://schemas.microsoft.com/VisualStudio/2011/storyboarding/control"/>
  </ds:schemaRefs>
</ds:datastoreItem>
</file>

<file path=customXml/itemProps114.xml><?xml version="1.0" encoding="utf-8"?>
<ds:datastoreItem xmlns:ds="http://schemas.openxmlformats.org/officeDocument/2006/customXml" ds:itemID="{A36038E6-5427-4FC5-8012-018FEA56D53A}">
  <ds:schemaRefs>
    <ds:schemaRef ds:uri="http://schemas.microsoft.com/VisualStudio/2011/storyboarding/control"/>
  </ds:schemaRefs>
</ds:datastoreItem>
</file>

<file path=customXml/itemProps1140.xml><?xml version="1.0" encoding="utf-8"?>
<ds:datastoreItem xmlns:ds="http://schemas.openxmlformats.org/officeDocument/2006/customXml" ds:itemID="{D6680027-6CF8-419E-A2A1-D280B99032F6}">
  <ds:schemaRefs>
    <ds:schemaRef ds:uri="http://schemas.microsoft.com/VisualStudio/2011/storyboarding/control"/>
  </ds:schemaRefs>
</ds:datastoreItem>
</file>

<file path=customXml/itemProps1141.xml><?xml version="1.0" encoding="utf-8"?>
<ds:datastoreItem xmlns:ds="http://schemas.openxmlformats.org/officeDocument/2006/customXml" ds:itemID="{28D62B60-890F-4174-A002-C53D52E0C005}">
  <ds:schemaRefs>
    <ds:schemaRef ds:uri="http://schemas.microsoft.com/VisualStudio/2011/storyboarding/control"/>
  </ds:schemaRefs>
</ds:datastoreItem>
</file>

<file path=customXml/itemProps1142.xml><?xml version="1.0" encoding="utf-8"?>
<ds:datastoreItem xmlns:ds="http://schemas.openxmlformats.org/officeDocument/2006/customXml" ds:itemID="{38FC6F5F-8DBC-4DB0-8B88-89F4554F0216}">
  <ds:schemaRefs>
    <ds:schemaRef ds:uri="http://schemas.microsoft.com/VisualStudio/2011/storyboarding/control"/>
  </ds:schemaRefs>
</ds:datastoreItem>
</file>

<file path=customXml/itemProps1143.xml><?xml version="1.0" encoding="utf-8"?>
<ds:datastoreItem xmlns:ds="http://schemas.openxmlformats.org/officeDocument/2006/customXml" ds:itemID="{34F67C7B-D232-46B2-AFF0-6F08654AFF7B}">
  <ds:schemaRefs>
    <ds:schemaRef ds:uri="http://schemas.microsoft.com/VisualStudio/2011/storyboarding/control"/>
  </ds:schemaRefs>
</ds:datastoreItem>
</file>

<file path=customXml/itemProps1144.xml><?xml version="1.0" encoding="utf-8"?>
<ds:datastoreItem xmlns:ds="http://schemas.openxmlformats.org/officeDocument/2006/customXml" ds:itemID="{8C2BF777-93E9-418F-BD78-361F7A7A419D}">
  <ds:schemaRefs>
    <ds:schemaRef ds:uri="http://schemas.microsoft.com/VisualStudio/2011/storyboarding/control"/>
  </ds:schemaRefs>
</ds:datastoreItem>
</file>

<file path=customXml/itemProps1145.xml><?xml version="1.0" encoding="utf-8"?>
<ds:datastoreItem xmlns:ds="http://schemas.openxmlformats.org/officeDocument/2006/customXml" ds:itemID="{CDF6C9FF-E95E-4CAE-826A-A5A4D586B18B}">
  <ds:schemaRefs>
    <ds:schemaRef ds:uri="http://schemas.microsoft.com/VisualStudio/2011/storyboarding/control"/>
  </ds:schemaRefs>
</ds:datastoreItem>
</file>

<file path=customXml/itemProps1146.xml><?xml version="1.0" encoding="utf-8"?>
<ds:datastoreItem xmlns:ds="http://schemas.openxmlformats.org/officeDocument/2006/customXml" ds:itemID="{ADF16BF8-313E-4567-8D3C-2664F3DA496B}">
  <ds:schemaRefs>
    <ds:schemaRef ds:uri="http://schemas.microsoft.com/VisualStudio/2011/storyboarding/control"/>
  </ds:schemaRefs>
</ds:datastoreItem>
</file>

<file path=customXml/itemProps1147.xml><?xml version="1.0" encoding="utf-8"?>
<ds:datastoreItem xmlns:ds="http://schemas.openxmlformats.org/officeDocument/2006/customXml" ds:itemID="{63CED0D5-B12A-43BC-801D-E57921E18207}">
  <ds:schemaRefs>
    <ds:schemaRef ds:uri="http://schemas.microsoft.com/VisualStudio/2011/storyboarding/control"/>
  </ds:schemaRefs>
</ds:datastoreItem>
</file>

<file path=customXml/itemProps1148.xml><?xml version="1.0" encoding="utf-8"?>
<ds:datastoreItem xmlns:ds="http://schemas.openxmlformats.org/officeDocument/2006/customXml" ds:itemID="{DB44000B-2F5A-45E3-8843-4510D0E1036B}">
  <ds:schemaRefs>
    <ds:schemaRef ds:uri="http://schemas.microsoft.com/VisualStudio/2011/storyboarding/control"/>
  </ds:schemaRefs>
</ds:datastoreItem>
</file>

<file path=customXml/itemProps1149.xml><?xml version="1.0" encoding="utf-8"?>
<ds:datastoreItem xmlns:ds="http://schemas.openxmlformats.org/officeDocument/2006/customXml" ds:itemID="{238ED730-4834-4025-9088-A4AC4524C7E9}">
  <ds:schemaRefs>
    <ds:schemaRef ds:uri="http://schemas.microsoft.com/VisualStudio/2011/storyboarding/control"/>
  </ds:schemaRefs>
</ds:datastoreItem>
</file>

<file path=customXml/itemProps115.xml><?xml version="1.0" encoding="utf-8"?>
<ds:datastoreItem xmlns:ds="http://schemas.openxmlformats.org/officeDocument/2006/customXml" ds:itemID="{FA018A80-7924-4DB7-B91B-5CF9EB2A5B78}">
  <ds:schemaRefs>
    <ds:schemaRef ds:uri="http://schemas.microsoft.com/VisualStudio/2011/storyboarding/control"/>
  </ds:schemaRefs>
</ds:datastoreItem>
</file>

<file path=customXml/itemProps1150.xml><?xml version="1.0" encoding="utf-8"?>
<ds:datastoreItem xmlns:ds="http://schemas.openxmlformats.org/officeDocument/2006/customXml" ds:itemID="{F77C850D-AA1A-4B64-A69B-DEF4C95F6A3D}">
  <ds:schemaRefs>
    <ds:schemaRef ds:uri="http://schemas.microsoft.com/VisualStudio/2011/storyboarding/control"/>
  </ds:schemaRefs>
</ds:datastoreItem>
</file>

<file path=customXml/itemProps1151.xml><?xml version="1.0" encoding="utf-8"?>
<ds:datastoreItem xmlns:ds="http://schemas.openxmlformats.org/officeDocument/2006/customXml" ds:itemID="{110F1893-1071-4601-BB8E-D05D5ACCFC28}">
  <ds:schemaRefs>
    <ds:schemaRef ds:uri="http://schemas.microsoft.com/VisualStudio/2011/storyboarding/control"/>
  </ds:schemaRefs>
</ds:datastoreItem>
</file>

<file path=customXml/itemProps1152.xml><?xml version="1.0" encoding="utf-8"?>
<ds:datastoreItem xmlns:ds="http://schemas.openxmlformats.org/officeDocument/2006/customXml" ds:itemID="{13F1917D-A3DB-4E85-B4AB-DA4F907AB53D}">
  <ds:schemaRefs>
    <ds:schemaRef ds:uri="http://schemas.microsoft.com/VisualStudio/2011/storyboarding/control"/>
  </ds:schemaRefs>
</ds:datastoreItem>
</file>

<file path=customXml/itemProps1153.xml><?xml version="1.0" encoding="utf-8"?>
<ds:datastoreItem xmlns:ds="http://schemas.openxmlformats.org/officeDocument/2006/customXml" ds:itemID="{3D29D5F3-C68A-40C0-9C89-ACB432A0924C}">
  <ds:schemaRefs>
    <ds:schemaRef ds:uri="http://schemas.microsoft.com/VisualStudio/2011/storyboarding/control"/>
  </ds:schemaRefs>
</ds:datastoreItem>
</file>

<file path=customXml/itemProps1154.xml><?xml version="1.0" encoding="utf-8"?>
<ds:datastoreItem xmlns:ds="http://schemas.openxmlformats.org/officeDocument/2006/customXml" ds:itemID="{F6869A6E-2727-47EF-B631-CEB3F29B65E3}">
  <ds:schemaRefs>
    <ds:schemaRef ds:uri="http://schemas.microsoft.com/VisualStudio/2011/storyboarding/control"/>
  </ds:schemaRefs>
</ds:datastoreItem>
</file>

<file path=customXml/itemProps1155.xml><?xml version="1.0" encoding="utf-8"?>
<ds:datastoreItem xmlns:ds="http://schemas.openxmlformats.org/officeDocument/2006/customXml" ds:itemID="{62301BF9-9EC7-43B0-AB35-0BAC39D91E34}">
  <ds:schemaRefs>
    <ds:schemaRef ds:uri="http://schemas.microsoft.com/VisualStudio/2011/storyboarding/control"/>
  </ds:schemaRefs>
</ds:datastoreItem>
</file>

<file path=customXml/itemProps1156.xml><?xml version="1.0" encoding="utf-8"?>
<ds:datastoreItem xmlns:ds="http://schemas.openxmlformats.org/officeDocument/2006/customXml" ds:itemID="{9075126B-D6A5-46E2-B20C-C9F07F918C1B}">
  <ds:schemaRefs>
    <ds:schemaRef ds:uri="http://schemas.microsoft.com/VisualStudio/2011/storyboarding/control"/>
  </ds:schemaRefs>
</ds:datastoreItem>
</file>

<file path=customXml/itemProps1157.xml><?xml version="1.0" encoding="utf-8"?>
<ds:datastoreItem xmlns:ds="http://schemas.openxmlformats.org/officeDocument/2006/customXml" ds:itemID="{8AF411B8-D195-488E-B8B1-1D1726D4D49D}">
  <ds:schemaRefs>
    <ds:schemaRef ds:uri="http://schemas.microsoft.com/VisualStudio/2011/storyboarding/control"/>
  </ds:schemaRefs>
</ds:datastoreItem>
</file>

<file path=customXml/itemProps1158.xml><?xml version="1.0" encoding="utf-8"?>
<ds:datastoreItem xmlns:ds="http://schemas.openxmlformats.org/officeDocument/2006/customXml" ds:itemID="{89C51741-9397-4E9F-9553-B3D00515EE3D}">
  <ds:schemaRefs>
    <ds:schemaRef ds:uri="http://schemas.microsoft.com/VisualStudio/2011/storyboarding/control"/>
  </ds:schemaRefs>
</ds:datastoreItem>
</file>

<file path=customXml/itemProps1159.xml><?xml version="1.0" encoding="utf-8"?>
<ds:datastoreItem xmlns:ds="http://schemas.openxmlformats.org/officeDocument/2006/customXml" ds:itemID="{CB3697AB-F78E-4D3F-B0D0-A77FF1D78BE5}">
  <ds:schemaRefs>
    <ds:schemaRef ds:uri="http://schemas.microsoft.com/VisualStudio/2011/storyboarding/control"/>
  </ds:schemaRefs>
</ds:datastoreItem>
</file>

<file path=customXml/itemProps116.xml><?xml version="1.0" encoding="utf-8"?>
<ds:datastoreItem xmlns:ds="http://schemas.openxmlformats.org/officeDocument/2006/customXml" ds:itemID="{A9755EE0-A6B8-496D-93E3-2C03BE30CC9C}">
  <ds:schemaRefs>
    <ds:schemaRef ds:uri="http://schemas.microsoft.com/VisualStudio/2011/storyboarding/control"/>
  </ds:schemaRefs>
</ds:datastoreItem>
</file>

<file path=customXml/itemProps1160.xml><?xml version="1.0" encoding="utf-8"?>
<ds:datastoreItem xmlns:ds="http://schemas.openxmlformats.org/officeDocument/2006/customXml" ds:itemID="{05ABCC60-9BAE-4FB2-8A7D-E988116E6A9B}">
  <ds:schemaRefs>
    <ds:schemaRef ds:uri="http://schemas.microsoft.com/VisualStudio/2011/storyboarding/control"/>
  </ds:schemaRefs>
</ds:datastoreItem>
</file>

<file path=customXml/itemProps1161.xml><?xml version="1.0" encoding="utf-8"?>
<ds:datastoreItem xmlns:ds="http://schemas.openxmlformats.org/officeDocument/2006/customXml" ds:itemID="{C00BEC2A-7C50-4FDC-8BFD-EF4CDC8E2A10}">
  <ds:schemaRefs>
    <ds:schemaRef ds:uri="http://schemas.microsoft.com/VisualStudio/2011/storyboarding/control"/>
  </ds:schemaRefs>
</ds:datastoreItem>
</file>

<file path=customXml/itemProps1162.xml><?xml version="1.0" encoding="utf-8"?>
<ds:datastoreItem xmlns:ds="http://schemas.openxmlformats.org/officeDocument/2006/customXml" ds:itemID="{D047FD5B-2D1C-439C-8295-C275911BA200}">
  <ds:schemaRefs>
    <ds:schemaRef ds:uri="http://schemas.microsoft.com/VisualStudio/2011/storyboarding/control"/>
  </ds:schemaRefs>
</ds:datastoreItem>
</file>

<file path=customXml/itemProps1163.xml><?xml version="1.0" encoding="utf-8"?>
<ds:datastoreItem xmlns:ds="http://schemas.openxmlformats.org/officeDocument/2006/customXml" ds:itemID="{16C0D4AF-5CEF-4AA6-8677-8D4D9AAA26A7}">
  <ds:schemaRefs>
    <ds:schemaRef ds:uri="http://schemas.microsoft.com/VisualStudio/2011/storyboarding/control"/>
  </ds:schemaRefs>
</ds:datastoreItem>
</file>

<file path=customXml/itemProps1164.xml><?xml version="1.0" encoding="utf-8"?>
<ds:datastoreItem xmlns:ds="http://schemas.openxmlformats.org/officeDocument/2006/customXml" ds:itemID="{5634342D-F280-489C-A0CD-9ED6ACBE0437}">
  <ds:schemaRefs>
    <ds:schemaRef ds:uri="http://schemas.microsoft.com/VisualStudio/2011/storyboarding/control"/>
  </ds:schemaRefs>
</ds:datastoreItem>
</file>

<file path=customXml/itemProps1165.xml><?xml version="1.0" encoding="utf-8"?>
<ds:datastoreItem xmlns:ds="http://schemas.openxmlformats.org/officeDocument/2006/customXml" ds:itemID="{F1F3AB81-5F45-46CE-A2A4-8627E6AB7A31}">
  <ds:schemaRefs>
    <ds:schemaRef ds:uri="http://schemas.microsoft.com/VisualStudio/2011/storyboarding/control"/>
  </ds:schemaRefs>
</ds:datastoreItem>
</file>

<file path=customXml/itemProps1166.xml><?xml version="1.0" encoding="utf-8"?>
<ds:datastoreItem xmlns:ds="http://schemas.openxmlformats.org/officeDocument/2006/customXml" ds:itemID="{7EFDBDFA-A86C-45C7-8FB8-98857AC2C821}">
  <ds:schemaRefs>
    <ds:schemaRef ds:uri="http://schemas.microsoft.com/VisualStudio/2011/storyboarding/control"/>
  </ds:schemaRefs>
</ds:datastoreItem>
</file>

<file path=customXml/itemProps1167.xml><?xml version="1.0" encoding="utf-8"?>
<ds:datastoreItem xmlns:ds="http://schemas.openxmlformats.org/officeDocument/2006/customXml" ds:itemID="{04FB9A27-1C61-4B5B-BE4D-1946259EF374}">
  <ds:schemaRefs>
    <ds:schemaRef ds:uri="http://schemas.microsoft.com/VisualStudio/2011/storyboarding/control"/>
  </ds:schemaRefs>
</ds:datastoreItem>
</file>

<file path=customXml/itemProps1168.xml><?xml version="1.0" encoding="utf-8"?>
<ds:datastoreItem xmlns:ds="http://schemas.openxmlformats.org/officeDocument/2006/customXml" ds:itemID="{7F0C699A-91AA-4BE6-9B81-F1AAEB394490}">
  <ds:schemaRefs>
    <ds:schemaRef ds:uri="http://schemas.microsoft.com/VisualStudio/2011/storyboarding/control"/>
  </ds:schemaRefs>
</ds:datastoreItem>
</file>

<file path=customXml/itemProps1169.xml><?xml version="1.0" encoding="utf-8"?>
<ds:datastoreItem xmlns:ds="http://schemas.openxmlformats.org/officeDocument/2006/customXml" ds:itemID="{896A03F9-1782-4B65-8B07-5CE37A29A748}">
  <ds:schemaRefs>
    <ds:schemaRef ds:uri="http://schemas.microsoft.com/VisualStudio/2011/storyboarding/control"/>
  </ds:schemaRefs>
</ds:datastoreItem>
</file>

<file path=customXml/itemProps117.xml><?xml version="1.0" encoding="utf-8"?>
<ds:datastoreItem xmlns:ds="http://schemas.openxmlformats.org/officeDocument/2006/customXml" ds:itemID="{ADA22717-BE66-411C-98B0-F5E1C3014633}">
  <ds:schemaRefs>
    <ds:schemaRef ds:uri="http://schemas.microsoft.com/VisualStudio/2011/storyboarding/control"/>
  </ds:schemaRefs>
</ds:datastoreItem>
</file>

<file path=customXml/itemProps1170.xml><?xml version="1.0" encoding="utf-8"?>
<ds:datastoreItem xmlns:ds="http://schemas.openxmlformats.org/officeDocument/2006/customXml" ds:itemID="{35AF81A7-9D58-4E43-9E32-4354D15E7F03}">
  <ds:schemaRefs>
    <ds:schemaRef ds:uri="http://schemas.microsoft.com/VisualStudio/2011/storyboarding/control"/>
  </ds:schemaRefs>
</ds:datastoreItem>
</file>

<file path=customXml/itemProps1171.xml><?xml version="1.0" encoding="utf-8"?>
<ds:datastoreItem xmlns:ds="http://schemas.openxmlformats.org/officeDocument/2006/customXml" ds:itemID="{D2A2CAB7-85EA-4F65-820B-96302C30101B}">
  <ds:schemaRefs>
    <ds:schemaRef ds:uri="http://schemas.microsoft.com/VisualStudio/2011/storyboarding/control"/>
  </ds:schemaRefs>
</ds:datastoreItem>
</file>

<file path=customXml/itemProps1172.xml><?xml version="1.0" encoding="utf-8"?>
<ds:datastoreItem xmlns:ds="http://schemas.openxmlformats.org/officeDocument/2006/customXml" ds:itemID="{A08F4606-DA08-447E-B26D-FD6CA5CBD4D8}">
  <ds:schemaRefs>
    <ds:schemaRef ds:uri="http://schemas.microsoft.com/VisualStudio/2011/storyboarding/control"/>
  </ds:schemaRefs>
</ds:datastoreItem>
</file>

<file path=customXml/itemProps1173.xml><?xml version="1.0" encoding="utf-8"?>
<ds:datastoreItem xmlns:ds="http://schemas.openxmlformats.org/officeDocument/2006/customXml" ds:itemID="{24D923C2-146C-47DD-94A8-FDC1DB5B453E}">
  <ds:schemaRefs>
    <ds:schemaRef ds:uri="http://schemas.microsoft.com/VisualStudio/2011/storyboarding/control"/>
  </ds:schemaRefs>
</ds:datastoreItem>
</file>

<file path=customXml/itemProps1174.xml><?xml version="1.0" encoding="utf-8"?>
<ds:datastoreItem xmlns:ds="http://schemas.openxmlformats.org/officeDocument/2006/customXml" ds:itemID="{4F5AEFB6-94AF-4C4C-805D-3F57E15AB144}">
  <ds:schemaRefs>
    <ds:schemaRef ds:uri="http://schemas.microsoft.com/VisualStudio/2011/storyboarding/control"/>
  </ds:schemaRefs>
</ds:datastoreItem>
</file>

<file path=customXml/itemProps1175.xml><?xml version="1.0" encoding="utf-8"?>
<ds:datastoreItem xmlns:ds="http://schemas.openxmlformats.org/officeDocument/2006/customXml" ds:itemID="{FFCD0857-FC9F-4130-AC0B-443D91B38C6D}">
  <ds:schemaRefs>
    <ds:schemaRef ds:uri="http://schemas.microsoft.com/VisualStudio/2011/storyboarding/control"/>
  </ds:schemaRefs>
</ds:datastoreItem>
</file>

<file path=customXml/itemProps1176.xml><?xml version="1.0" encoding="utf-8"?>
<ds:datastoreItem xmlns:ds="http://schemas.openxmlformats.org/officeDocument/2006/customXml" ds:itemID="{81BDB149-3820-4256-A8D4-A1540EB92E16}">
  <ds:schemaRefs>
    <ds:schemaRef ds:uri="http://schemas.microsoft.com/VisualStudio/2011/storyboarding/control"/>
  </ds:schemaRefs>
</ds:datastoreItem>
</file>

<file path=customXml/itemProps1177.xml><?xml version="1.0" encoding="utf-8"?>
<ds:datastoreItem xmlns:ds="http://schemas.openxmlformats.org/officeDocument/2006/customXml" ds:itemID="{44479111-47E1-4427-BA48-145A32B9CCF3}">
  <ds:schemaRefs>
    <ds:schemaRef ds:uri="http://schemas.microsoft.com/VisualStudio/2011/storyboarding/control"/>
  </ds:schemaRefs>
</ds:datastoreItem>
</file>

<file path=customXml/itemProps1178.xml><?xml version="1.0" encoding="utf-8"?>
<ds:datastoreItem xmlns:ds="http://schemas.openxmlformats.org/officeDocument/2006/customXml" ds:itemID="{B78D1B0D-C5A9-456B-8CEC-677BA4DE29E8}">
  <ds:schemaRefs>
    <ds:schemaRef ds:uri="http://schemas.microsoft.com/VisualStudio/2011/storyboarding/control"/>
  </ds:schemaRefs>
</ds:datastoreItem>
</file>

<file path=customXml/itemProps1179.xml><?xml version="1.0" encoding="utf-8"?>
<ds:datastoreItem xmlns:ds="http://schemas.openxmlformats.org/officeDocument/2006/customXml" ds:itemID="{B3976A31-DAA5-4D4B-AD9B-51D14B72400F}">
  <ds:schemaRefs>
    <ds:schemaRef ds:uri="http://schemas.microsoft.com/VisualStudio/2011/storyboarding/control"/>
  </ds:schemaRefs>
</ds:datastoreItem>
</file>

<file path=customXml/itemProps118.xml><?xml version="1.0" encoding="utf-8"?>
<ds:datastoreItem xmlns:ds="http://schemas.openxmlformats.org/officeDocument/2006/customXml" ds:itemID="{F0EC07D9-BF90-4B1F-ABF2-6B69CB513114}">
  <ds:schemaRefs>
    <ds:schemaRef ds:uri="http://schemas.microsoft.com/VisualStudio/2011/storyboarding/control"/>
  </ds:schemaRefs>
</ds:datastoreItem>
</file>

<file path=customXml/itemProps1180.xml><?xml version="1.0" encoding="utf-8"?>
<ds:datastoreItem xmlns:ds="http://schemas.openxmlformats.org/officeDocument/2006/customXml" ds:itemID="{053F709E-4B5B-4871-820C-E9D868FB436B}">
  <ds:schemaRefs>
    <ds:schemaRef ds:uri="http://schemas.microsoft.com/VisualStudio/2011/storyboarding/control"/>
  </ds:schemaRefs>
</ds:datastoreItem>
</file>

<file path=customXml/itemProps1181.xml><?xml version="1.0" encoding="utf-8"?>
<ds:datastoreItem xmlns:ds="http://schemas.openxmlformats.org/officeDocument/2006/customXml" ds:itemID="{35435FD9-20B1-4DDF-ABB6-5C0B9C7BA2FB}">
  <ds:schemaRefs>
    <ds:schemaRef ds:uri="http://schemas.microsoft.com/VisualStudio/2011/storyboarding/control"/>
  </ds:schemaRefs>
</ds:datastoreItem>
</file>

<file path=customXml/itemProps1182.xml><?xml version="1.0" encoding="utf-8"?>
<ds:datastoreItem xmlns:ds="http://schemas.openxmlformats.org/officeDocument/2006/customXml" ds:itemID="{C22F6933-924D-47AD-ADE3-9EAE22B04D25}">
  <ds:schemaRefs>
    <ds:schemaRef ds:uri="http://schemas.microsoft.com/VisualStudio/2011/storyboarding/control"/>
  </ds:schemaRefs>
</ds:datastoreItem>
</file>

<file path=customXml/itemProps1183.xml><?xml version="1.0" encoding="utf-8"?>
<ds:datastoreItem xmlns:ds="http://schemas.openxmlformats.org/officeDocument/2006/customXml" ds:itemID="{AA6788B3-88A5-4439-893E-04F086B94233}">
  <ds:schemaRefs>
    <ds:schemaRef ds:uri="http://schemas.microsoft.com/VisualStudio/2011/storyboarding/control"/>
  </ds:schemaRefs>
</ds:datastoreItem>
</file>

<file path=customXml/itemProps1184.xml><?xml version="1.0" encoding="utf-8"?>
<ds:datastoreItem xmlns:ds="http://schemas.openxmlformats.org/officeDocument/2006/customXml" ds:itemID="{D606B502-8A11-4FD7-85CD-006B04ACD421}">
  <ds:schemaRefs>
    <ds:schemaRef ds:uri="http://schemas.microsoft.com/VisualStudio/2011/storyboarding/control"/>
  </ds:schemaRefs>
</ds:datastoreItem>
</file>

<file path=customXml/itemProps1185.xml><?xml version="1.0" encoding="utf-8"?>
<ds:datastoreItem xmlns:ds="http://schemas.openxmlformats.org/officeDocument/2006/customXml" ds:itemID="{C4C19FC6-6606-4D20-835A-866D88DC026E}">
  <ds:schemaRefs>
    <ds:schemaRef ds:uri="http://schemas.microsoft.com/VisualStudio/2011/storyboarding/control"/>
  </ds:schemaRefs>
</ds:datastoreItem>
</file>

<file path=customXml/itemProps1186.xml><?xml version="1.0" encoding="utf-8"?>
<ds:datastoreItem xmlns:ds="http://schemas.openxmlformats.org/officeDocument/2006/customXml" ds:itemID="{D14CE0A2-FE78-42D1-8062-AD225F688148}">
  <ds:schemaRefs>
    <ds:schemaRef ds:uri="http://schemas.microsoft.com/VisualStudio/2011/storyboarding/control"/>
  </ds:schemaRefs>
</ds:datastoreItem>
</file>

<file path=customXml/itemProps1187.xml><?xml version="1.0" encoding="utf-8"?>
<ds:datastoreItem xmlns:ds="http://schemas.openxmlformats.org/officeDocument/2006/customXml" ds:itemID="{B3C7ADAB-68D6-47BC-A5D3-18C1F6E56535}">
  <ds:schemaRefs>
    <ds:schemaRef ds:uri="http://schemas.microsoft.com/VisualStudio/2011/storyboarding/control"/>
  </ds:schemaRefs>
</ds:datastoreItem>
</file>

<file path=customXml/itemProps1188.xml><?xml version="1.0" encoding="utf-8"?>
<ds:datastoreItem xmlns:ds="http://schemas.openxmlformats.org/officeDocument/2006/customXml" ds:itemID="{56379AD0-A434-4500-B1CD-2C39895064EF}">
  <ds:schemaRefs>
    <ds:schemaRef ds:uri="http://schemas.microsoft.com/VisualStudio/2011/storyboarding/control"/>
  </ds:schemaRefs>
</ds:datastoreItem>
</file>

<file path=customXml/itemProps1189.xml><?xml version="1.0" encoding="utf-8"?>
<ds:datastoreItem xmlns:ds="http://schemas.openxmlformats.org/officeDocument/2006/customXml" ds:itemID="{70921665-CCF0-43F3-BFC5-BB99BBB7D5B0}">
  <ds:schemaRefs>
    <ds:schemaRef ds:uri="http://schemas.microsoft.com/VisualStudio/2011/storyboarding/control"/>
  </ds:schemaRefs>
</ds:datastoreItem>
</file>

<file path=customXml/itemProps119.xml><?xml version="1.0" encoding="utf-8"?>
<ds:datastoreItem xmlns:ds="http://schemas.openxmlformats.org/officeDocument/2006/customXml" ds:itemID="{64711317-BE83-4CB8-BC8A-08FF62DE0B83}">
  <ds:schemaRefs>
    <ds:schemaRef ds:uri="http://schemas.microsoft.com/VisualStudio/2011/storyboarding/control"/>
  </ds:schemaRefs>
</ds:datastoreItem>
</file>

<file path=customXml/itemProps1190.xml><?xml version="1.0" encoding="utf-8"?>
<ds:datastoreItem xmlns:ds="http://schemas.openxmlformats.org/officeDocument/2006/customXml" ds:itemID="{5472B989-36CA-4C19-9284-1D60162C192A}">
  <ds:schemaRefs>
    <ds:schemaRef ds:uri="http://schemas.microsoft.com/VisualStudio/2011/storyboarding/control"/>
  </ds:schemaRefs>
</ds:datastoreItem>
</file>

<file path=customXml/itemProps1191.xml><?xml version="1.0" encoding="utf-8"?>
<ds:datastoreItem xmlns:ds="http://schemas.openxmlformats.org/officeDocument/2006/customXml" ds:itemID="{7E4741AC-3004-4612-B727-538F4AD5BDAF}">
  <ds:schemaRefs>
    <ds:schemaRef ds:uri="http://schemas.microsoft.com/VisualStudio/2011/storyboarding/control"/>
  </ds:schemaRefs>
</ds:datastoreItem>
</file>

<file path=customXml/itemProps1192.xml><?xml version="1.0" encoding="utf-8"?>
<ds:datastoreItem xmlns:ds="http://schemas.openxmlformats.org/officeDocument/2006/customXml" ds:itemID="{2E1F64A1-736F-4A21-8FC5-EDA62F757370}">
  <ds:schemaRefs>
    <ds:schemaRef ds:uri="http://schemas.microsoft.com/VisualStudio/2011/storyboarding/control"/>
  </ds:schemaRefs>
</ds:datastoreItem>
</file>

<file path=customXml/itemProps1193.xml><?xml version="1.0" encoding="utf-8"?>
<ds:datastoreItem xmlns:ds="http://schemas.openxmlformats.org/officeDocument/2006/customXml" ds:itemID="{BD8BA310-2494-4ECB-80F7-A0290C65A403}">
  <ds:schemaRefs>
    <ds:schemaRef ds:uri="http://schemas.microsoft.com/VisualStudio/2011/storyboarding/control"/>
  </ds:schemaRefs>
</ds:datastoreItem>
</file>

<file path=customXml/itemProps1194.xml><?xml version="1.0" encoding="utf-8"?>
<ds:datastoreItem xmlns:ds="http://schemas.openxmlformats.org/officeDocument/2006/customXml" ds:itemID="{522657CF-3AD0-4CD0-AD4F-22235DACF7FF}">
  <ds:schemaRefs>
    <ds:schemaRef ds:uri="http://schemas.microsoft.com/VisualStudio/2011/storyboarding/control"/>
  </ds:schemaRefs>
</ds:datastoreItem>
</file>

<file path=customXml/itemProps1195.xml><?xml version="1.0" encoding="utf-8"?>
<ds:datastoreItem xmlns:ds="http://schemas.openxmlformats.org/officeDocument/2006/customXml" ds:itemID="{54078BEC-5566-4E08-A050-B9BFABE5E713}">
  <ds:schemaRefs>
    <ds:schemaRef ds:uri="http://schemas.microsoft.com/VisualStudio/2011/storyboarding/control"/>
  </ds:schemaRefs>
</ds:datastoreItem>
</file>

<file path=customXml/itemProps1196.xml><?xml version="1.0" encoding="utf-8"?>
<ds:datastoreItem xmlns:ds="http://schemas.openxmlformats.org/officeDocument/2006/customXml" ds:itemID="{155E4606-428D-47AB-B147-345F7EBF79B4}">
  <ds:schemaRefs>
    <ds:schemaRef ds:uri="http://schemas.microsoft.com/VisualStudio/2011/storyboarding/control"/>
  </ds:schemaRefs>
</ds:datastoreItem>
</file>

<file path=customXml/itemProps1197.xml><?xml version="1.0" encoding="utf-8"?>
<ds:datastoreItem xmlns:ds="http://schemas.openxmlformats.org/officeDocument/2006/customXml" ds:itemID="{2E7A4C08-F983-4610-9F1A-A590CEEA3D89}">
  <ds:schemaRefs>
    <ds:schemaRef ds:uri="http://schemas.microsoft.com/VisualStudio/2011/storyboarding/control"/>
  </ds:schemaRefs>
</ds:datastoreItem>
</file>

<file path=customXml/itemProps1198.xml><?xml version="1.0" encoding="utf-8"?>
<ds:datastoreItem xmlns:ds="http://schemas.openxmlformats.org/officeDocument/2006/customXml" ds:itemID="{E78422D0-81DF-4DAE-81A8-FE82162A190D}">
  <ds:schemaRefs>
    <ds:schemaRef ds:uri="http://schemas.microsoft.com/VisualStudio/2011/storyboarding/control"/>
  </ds:schemaRefs>
</ds:datastoreItem>
</file>

<file path=customXml/itemProps1199.xml><?xml version="1.0" encoding="utf-8"?>
<ds:datastoreItem xmlns:ds="http://schemas.openxmlformats.org/officeDocument/2006/customXml" ds:itemID="{1F2226CB-996B-4B73-BDCE-144B300AB2A9}">
  <ds:schemaRefs>
    <ds:schemaRef ds:uri="http://schemas.microsoft.com/VisualStudio/2011/storyboarding/control"/>
  </ds:schemaRefs>
</ds:datastoreItem>
</file>

<file path=customXml/itemProps12.xml><?xml version="1.0" encoding="utf-8"?>
<ds:datastoreItem xmlns:ds="http://schemas.openxmlformats.org/officeDocument/2006/customXml" ds:itemID="{F343AC90-13ED-412A-86D8-068E35911A7C}">
  <ds:schemaRefs>
    <ds:schemaRef ds:uri="http://schemas.microsoft.com/VisualStudio/2011/storyboarding/control"/>
  </ds:schemaRefs>
</ds:datastoreItem>
</file>

<file path=customXml/itemProps120.xml><?xml version="1.0" encoding="utf-8"?>
<ds:datastoreItem xmlns:ds="http://schemas.openxmlformats.org/officeDocument/2006/customXml" ds:itemID="{CEBEEF34-271D-4EE0-97E9-9607A7C36EB7}">
  <ds:schemaRefs>
    <ds:schemaRef ds:uri="http://schemas.microsoft.com/VisualStudio/2011/storyboarding/control"/>
  </ds:schemaRefs>
</ds:datastoreItem>
</file>

<file path=customXml/itemProps1200.xml><?xml version="1.0" encoding="utf-8"?>
<ds:datastoreItem xmlns:ds="http://schemas.openxmlformats.org/officeDocument/2006/customXml" ds:itemID="{C08DB90C-ABB7-4B92-B54A-2C0CC33CDC85}">
  <ds:schemaRefs>
    <ds:schemaRef ds:uri="http://schemas.microsoft.com/VisualStudio/2011/storyboarding/control"/>
  </ds:schemaRefs>
</ds:datastoreItem>
</file>

<file path=customXml/itemProps121.xml><?xml version="1.0" encoding="utf-8"?>
<ds:datastoreItem xmlns:ds="http://schemas.openxmlformats.org/officeDocument/2006/customXml" ds:itemID="{BCC39F15-D576-44E1-9988-06C9AA30D37E}">
  <ds:schemaRefs>
    <ds:schemaRef ds:uri="http://schemas.microsoft.com/VisualStudio/2011/storyboarding/control"/>
  </ds:schemaRefs>
</ds:datastoreItem>
</file>

<file path=customXml/itemProps122.xml><?xml version="1.0" encoding="utf-8"?>
<ds:datastoreItem xmlns:ds="http://schemas.openxmlformats.org/officeDocument/2006/customXml" ds:itemID="{D8063D2A-85CD-453D-9F2E-F4FA71E7C449}">
  <ds:schemaRefs>
    <ds:schemaRef ds:uri="http://schemas.microsoft.com/VisualStudio/2011/storyboarding/control"/>
  </ds:schemaRefs>
</ds:datastoreItem>
</file>

<file path=customXml/itemProps123.xml><?xml version="1.0" encoding="utf-8"?>
<ds:datastoreItem xmlns:ds="http://schemas.openxmlformats.org/officeDocument/2006/customXml" ds:itemID="{BF4F0C87-1CDF-448F-8730-E446F8D06005}">
  <ds:schemaRefs>
    <ds:schemaRef ds:uri="http://schemas.microsoft.com/VisualStudio/2011/storyboarding/control"/>
  </ds:schemaRefs>
</ds:datastoreItem>
</file>

<file path=customXml/itemProps124.xml><?xml version="1.0" encoding="utf-8"?>
<ds:datastoreItem xmlns:ds="http://schemas.openxmlformats.org/officeDocument/2006/customXml" ds:itemID="{E1F790F9-88ED-4A2B-8309-DC03F3B08A1A}">
  <ds:schemaRefs>
    <ds:schemaRef ds:uri="http://schemas.microsoft.com/VisualStudio/2011/storyboarding/control"/>
  </ds:schemaRefs>
</ds:datastoreItem>
</file>

<file path=customXml/itemProps125.xml><?xml version="1.0" encoding="utf-8"?>
<ds:datastoreItem xmlns:ds="http://schemas.openxmlformats.org/officeDocument/2006/customXml" ds:itemID="{46156AF1-4A71-49FA-97D1-8E97131C45E5}">
  <ds:schemaRefs>
    <ds:schemaRef ds:uri="http://schemas.microsoft.com/VisualStudio/2011/storyboarding/control"/>
  </ds:schemaRefs>
</ds:datastoreItem>
</file>

<file path=customXml/itemProps126.xml><?xml version="1.0" encoding="utf-8"?>
<ds:datastoreItem xmlns:ds="http://schemas.openxmlformats.org/officeDocument/2006/customXml" ds:itemID="{BA09F9FF-D6DF-416E-9F6B-029F4A395407}">
  <ds:schemaRefs>
    <ds:schemaRef ds:uri="http://schemas.microsoft.com/VisualStudio/2011/storyboarding/control"/>
  </ds:schemaRefs>
</ds:datastoreItem>
</file>

<file path=customXml/itemProps127.xml><?xml version="1.0" encoding="utf-8"?>
<ds:datastoreItem xmlns:ds="http://schemas.openxmlformats.org/officeDocument/2006/customXml" ds:itemID="{AEC0556B-51F2-461B-8CEC-BA0FD336E2F6}">
  <ds:schemaRefs>
    <ds:schemaRef ds:uri="http://schemas.microsoft.com/VisualStudio/2011/storyboarding/control"/>
  </ds:schemaRefs>
</ds:datastoreItem>
</file>

<file path=customXml/itemProps128.xml><?xml version="1.0" encoding="utf-8"?>
<ds:datastoreItem xmlns:ds="http://schemas.openxmlformats.org/officeDocument/2006/customXml" ds:itemID="{48757528-ED3E-46DD-B1E8-6D3FDB37ADB8}">
  <ds:schemaRefs>
    <ds:schemaRef ds:uri="http://schemas.microsoft.com/VisualStudio/2011/storyboarding/control"/>
  </ds:schemaRefs>
</ds:datastoreItem>
</file>

<file path=customXml/itemProps129.xml><?xml version="1.0" encoding="utf-8"?>
<ds:datastoreItem xmlns:ds="http://schemas.openxmlformats.org/officeDocument/2006/customXml" ds:itemID="{89A05F61-4044-4636-9308-ABC4468931F8}">
  <ds:schemaRefs>
    <ds:schemaRef ds:uri="http://schemas.microsoft.com/VisualStudio/2011/storyboarding/control"/>
  </ds:schemaRefs>
</ds:datastoreItem>
</file>

<file path=customXml/itemProps13.xml><?xml version="1.0" encoding="utf-8"?>
<ds:datastoreItem xmlns:ds="http://schemas.openxmlformats.org/officeDocument/2006/customXml" ds:itemID="{98931F0B-8DD8-484C-9E24-CA5588ACD112}">
  <ds:schemaRefs>
    <ds:schemaRef ds:uri="http://schemas.microsoft.com/VisualStudio/2011/storyboarding/control"/>
  </ds:schemaRefs>
</ds:datastoreItem>
</file>

<file path=customXml/itemProps130.xml><?xml version="1.0" encoding="utf-8"?>
<ds:datastoreItem xmlns:ds="http://schemas.openxmlformats.org/officeDocument/2006/customXml" ds:itemID="{6EAACC2C-7A58-48EA-8E5B-2895B4DF479C}">
  <ds:schemaRefs>
    <ds:schemaRef ds:uri="http://schemas.microsoft.com/VisualStudio/2011/storyboarding/control"/>
  </ds:schemaRefs>
</ds:datastoreItem>
</file>

<file path=customXml/itemProps131.xml><?xml version="1.0" encoding="utf-8"?>
<ds:datastoreItem xmlns:ds="http://schemas.openxmlformats.org/officeDocument/2006/customXml" ds:itemID="{E54C2C54-CF48-4670-BCBD-A766F6AC8DF8}">
  <ds:schemaRefs>
    <ds:schemaRef ds:uri="http://schemas.microsoft.com/VisualStudio/2011/storyboarding/control"/>
  </ds:schemaRefs>
</ds:datastoreItem>
</file>

<file path=customXml/itemProps132.xml><?xml version="1.0" encoding="utf-8"?>
<ds:datastoreItem xmlns:ds="http://schemas.openxmlformats.org/officeDocument/2006/customXml" ds:itemID="{E0263E59-EFF3-4F6F-991E-51CA1B3E3B48}">
  <ds:schemaRefs>
    <ds:schemaRef ds:uri="http://schemas.microsoft.com/VisualStudio/2011/storyboarding/control"/>
  </ds:schemaRefs>
</ds:datastoreItem>
</file>

<file path=customXml/itemProps133.xml><?xml version="1.0" encoding="utf-8"?>
<ds:datastoreItem xmlns:ds="http://schemas.openxmlformats.org/officeDocument/2006/customXml" ds:itemID="{492C5BC3-8737-4108-B0EC-65D4AF8B18A2}">
  <ds:schemaRefs>
    <ds:schemaRef ds:uri="http://schemas.microsoft.com/VisualStudio/2011/storyboarding/control"/>
  </ds:schemaRefs>
</ds:datastoreItem>
</file>

<file path=customXml/itemProps134.xml><?xml version="1.0" encoding="utf-8"?>
<ds:datastoreItem xmlns:ds="http://schemas.openxmlformats.org/officeDocument/2006/customXml" ds:itemID="{D879B68A-302D-4919-9C1F-65A4A6BF166E}">
  <ds:schemaRefs>
    <ds:schemaRef ds:uri="http://schemas.microsoft.com/VisualStudio/2011/storyboarding/control"/>
  </ds:schemaRefs>
</ds:datastoreItem>
</file>

<file path=customXml/itemProps135.xml><?xml version="1.0" encoding="utf-8"?>
<ds:datastoreItem xmlns:ds="http://schemas.openxmlformats.org/officeDocument/2006/customXml" ds:itemID="{DD028409-D714-4D2A-A7ED-E5BB90195BB9}">
  <ds:schemaRefs>
    <ds:schemaRef ds:uri="http://schemas.microsoft.com/VisualStudio/2011/storyboarding/control"/>
  </ds:schemaRefs>
</ds:datastoreItem>
</file>

<file path=customXml/itemProps136.xml><?xml version="1.0" encoding="utf-8"?>
<ds:datastoreItem xmlns:ds="http://schemas.openxmlformats.org/officeDocument/2006/customXml" ds:itemID="{9C154C1D-9E63-4CB3-95AD-EB064BE7871D}">
  <ds:schemaRefs>
    <ds:schemaRef ds:uri="http://schemas.microsoft.com/VisualStudio/2011/storyboarding/control"/>
  </ds:schemaRefs>
</ds:datastoreItem>
</file>

<file path=customXml/itemProps137.xml><?xml version="1.0" encoding="utf-8"?>
<ds:datastoreItem xmlns:ds="http://schemas.openxmlformats.org/officeDocument/2006/customXml" ds:itemID="{ABD9476F-91EF-41EE-9F4D-F4AEEBD356FC}">
  <ds:schemaRefs>
    <ds:schemaRef ds:uri="http://schemas.microsoft.com/VisualStudio/2011/storyboarding/control"/>
  </ds:schemaRefs>
</ds:datastoreItem>
</file>

<file path=customXml/itemProps138.xml><?xml version="1.0" encoding="utf-8"?>
<ds:datastoreItem xmlns:ds="http://schemas.openxmlformats.org/officeDocument/2006/customXml" ds:itemID="{DA16F349-CAE3-4BFF-A4BC-29827D748E8D}">
  <ds:schemaRefs>
    <ds:schemaRef ds:uri="http://schemas.microsoft.com/VisualStudio/2011/storyboarding/control"/>
  </ds:schemaRefs>
</ds:datastoreItem>
</file>

<file path=customXml/itemProps139.xml><?xml version="1.0" encoding="utf-8"?>
<ds:datastoreItem xmlns:ds="http://schemas.openxmlformats.org/officeDocument/2006/customXml" ds:itemID="{699F6298-9FD4-45C0-9AAF-281F58836C82}">
  <ds:schemaRefs>
    <ds:schemaRef ds:uri="http://schemas.microsoft.com/VisualStudio/2011/storyboarding/control"/>
  </ds:schemaRefs>
</ds:datastoreItem>
</file>

<file path=customXml/itemProps14.xml><?xml version="1.0" encoding="utf-8"?>
<ds:datastoreItem xmlns:ds="http://schemas.openxmlformats.org/officeDocument/2006/customXml" ds:itemID="{CF8F09E9-9E25-4EA9-A15D-7E82EA652D3B}">
  <ds:schemaRefs>
    <ds:schemaRef ds:uri="http://schemas.microsoft.com/VisualStudio/2011/storyboarding/control"/>
  </ds:schemaRefs>
</ds:datastoreItem>
</file>

<file path=customXml/itemProps140.xml><?xml version="1.0" encoding="utf-8"?>
<ds:datastoreItem xmlns:ds="http://schemas.openxmlformats.org/officeDocument/2006/customXml" ds:itemID="{45A03F02-BBFE-4B98-8234-E44464466893}">
  <ds:schemaRefs>
    <ds:schemaRef ds:uri="http://schemas.microsoft.com/VisualStudio/2011/storyboarding/control"/>
  </ds:schemaRefs>
</ds:datastoreItem>
</file>

<file path=customXml/itemProps141.xml><?xml version="1.0" encoding="utf-8"?>
<ds:datastoreItem xmlns:ds="http://schemas.openxmlformats.org/officeDocument/2006/customXml" ds:itemID="{E4A92AD5-A2CD-4337-AEC8-20D123D77A37}">
  <ds:schemaRefs>
    <ds:schemaRef ds:uri="http://schemas.microsoft.com/VisualStudio/2011/storyboarding/control"/>
  </ds:schemaRefs>
</ds:datastoreItem>
</file>

<file path=customXml/itemProps142.xml><?xml version="1.0" encoding="utf-8"?>
<ds:datastoreItem xmlns:ds="http://schemas.openxmlformats.org/officeDocument/2006/customXml" ds:itemID="{21DA9B55-10E8-4A36-B482-D0D08CC95307}">
  <ds:schemaRefs>
    <ds:schemaRef ds:uri="http://schemas.microsoft.com/VisualStudio/2011/storyboarding/control"/>
  </ds:schemaRefs>
</ds:datastoreItem>
</file>

<file path=customXml/itemProps143.xml><?xml version="1.0" encoding="utf-8"?>
<ds:datastoreItem xmlns:ds="http://schemas.openxmlformats.org/officeDocument/2006/customXml" ds:itemID="{41FD59E3-BD1E-4361-96DD-EF7AFC6CB76B}">
  <ds:schemaRefs>
    <ds:schemaRef ds:uri="http://schemas.microsoft.com/VisualStudio/2011/storyboarding/control"/>
  </ds:schemaRefs>
</ds:datastoreItem>
</file>

<file path=customXml/itemProps144.xml><?xml version="1.0" encoding="utf-8"?>
<ds:datastoreItem xmlns:ds="http://schemas.openxmlformats.org/officeDocument/2006/customXml" ds:itemID="{BD84F4A2-3954-4FD6-BF0E-CEE00A5D396B}">
  <ds:schemaRefs>
    <ds:schemaRef ds:uri="http://schemas.microsoft.com/VisualStudio/2011/storyboarding/control"/>
  </ds:schemaRefs>
</ds:datastoreItem>
</file>

<file path=customXml/itemProps145.xml><?xml version="1.0" encoding="utf-8"?>
<ds:datastoreItem xmlns:ds="http://schemas.openxmlformats.org/officeDocument/2006/customXml" ds:itemID="{CB7F0553-E86E-4004-8E0F-D094E78422EA}">
  <ds:schemaRefs>
    <ds:schemaRef ds:uri="http://schemas.microsoft.com/VisualStudio/2011/storyboarding/control"/>
  </ds:schemaRefs>
</ds:datastoreItem>
</file>

<file path=customXml/itemProps146.xml><?xml version="1.0" encoding="utf-8"?>
<ds:datastoreItem xmlns:ds="http://schemas.openxmlformats.org/officeDocument/2006/customXml" ds:itemID="{69E4A060-519D-456C-8C84-026887B07AD2}">
  <ds:schemaRefs>
    <ds:schemaRef ds:uri="http://schemas.microsoft.com/VisualStudio/2011/storyboarding/control"/>
  </ds:schemaRefs>
</ds:datastoreItem>
</file>

<file path=customXml/itemProps147.xml><?xml version="1.0" encoding="utf-8"?>
<ds:datastoreItem xmlns:ds="http://schemas.openxmlformats.org/officeDocument/2006/customXml" ds:itemID="{42C3BCE4-8AC1-4C1C-BEA1-3762E0889F47}">
  <ds:schemaRefs>
    <ds:schemaRef ds:uri="http://schemas.microsoft.com/VisualStudio/2011/storyboarding/control"/>
  </ds:schemaRefs>
</ds:datastoreItem>
</file>

<file path=customXml/itemProps148.xml><?xml version="1.0" encoding="utf-8"?>
<ds:datastoreItem xmlns:ds="http://schemas.openxmlformats.org/officeDocument/2006/customXml" ds:itemID="{61F7D3DD-94F7-4C09-983E-E4CDA0AB2866}">
  <ds:schemaRefs>
    <ds:schemaRef ds:uri="http://schemas.microsoft.com/VisualStudio/2011/storyboarding/control"/>
  </ds:schemaRefs>
</ds:datastoreItem>
</file>

<file path=customXml/itemProps149.xml><?xml version="1.0" encoding="utf-8"?>
<ds:datastoreItem xmlns:ds="http://schemas.openxmlformats.org/officeDocument/2006/customXml" ds:itemID="{EC858777-4523-4624-93E3-7BD68E0B0521}">
  <ds:schemaRefs>
    <ds:schemaRef ds:uri="http://schemas.microsoft.com/VisualStudio/2011/storyboarding/control"/>
  </ds:schemaRefs>
</ds:datastoreItem>
</file>

<file path=customXml/itemProps15.xml><?xml version="1.0" encoding="utf-8"?>
<ds:datastoreItem xmlns:ds="http://schemas.openxmlformats.org/officeDocument/2006/customXml" ds:itemID="{18DB28B0-B96C-44AA-95B2-67F4ED63E902}">
  <ds:schemaRefs>
    <ds:schemaRef ds:uri="http://schemas.microsoft.com/VisualStudio/2011/storyboarding/control"/>
  </ds:schemaRefs>
</ds:datastoreItem>
</file>

<file path=customXml/itemProps150.xml><?xml version="1.0" encoding="utf-8"?>
<ds:datastoreItem xmlns:ds="http://schemas.openxmlformats.org/officeDocument/2006/customXml" ds:itemID="{D3B7D3F6-9F6A-4637-BEB6-228F1980DDE9}">
  <ds:schemaRefs>
    <ds:schemaRef ds:uri="http://schemas.microsoft.com/VisualStudio/2011/storyboarding/control"/>
  </ds:schemaRefs>
</ds:datastoreItem>
</file>

<file path=customXml/itemProps151.xml><?xml version="1.0" encoding="utf-8"?>
<ds:datastoreItem xmlns:ds="http://schemas.openxmlformats.org/officeDocument/2006/customXml" ds:itemID="{21B5A4D2-85F5-4C4E-98B7-F06BF36DD3BA}">
  <ds:schemaRefs>
    <ds:schemaRef ds:uri="http://schemas.microsoft.com/VisualStudio/2011/storyboarding/control"/>
  </ds:schemaRefs>
</ds:datastoreItem>
</file>

<file path=customXml/itemProps152.xml><?xml version="1.0" encoding="utf-8"?>
<ds:datastoreItem xmlns:ds="http://schemas.openxmlformats.org/officeDocument/2006/customXml" ds:itemID="{48913A24-1735-4DCE-919C-31BB872B6962}">
  <ds:schemaRefs>
    <ds:schemaRef ds:uri="http://schemas.microsoft.com/VisualStudio/2011/storyboarding/control"/>
  </ds:schemaRefs>
</ds:datastoreItem>
</file>

<file path=customXml/itemProps153.xml><?xml version="1.0" encoding="utf-8"?>
<ds:datastoreItem xmlns:ds="http://schemas.openxmlformats.org/officeDocument/2006/customXml" ds:itemID="{7D6754EF-A46B-469A-A506-07F3323C7D91}">
  <ds:schemaRefs>
    <ds:schemaRef ds:uri="http://schemas.microsoft.com/VisualStudio/2011/storyboarding/control"/>
  </ds:schemaRefs>
</ds:datastoreItem>
</file>

<file path=customXml/itemProps154.xml><?xml version="1.0" encoding="utf-8"?>
<ds:datastoreItem xmlns:ds="http://schemas.openxmlformats.org/officeDocument/2006/customXml" ds:itemID="{99758E67-7232-4487-9529-4357A547304B}">
  <ds:schemaRefs>
    <ds:schemaRef ds:uri="http://schemas.microsoft.com/VisualStudio/2011/storyboarding/control"/>
  </ds:schemaRefs>
</ds:datastoreItem>
</file>

<file path=customXml/itemProps155.xml><?xml version="1.0" encoding="utf-8"?>
<ds:datastoreItem xmlns:ds="http://schemas.openxmlformats.org/officeDocument/2006/customXml" ds:itemID="{D32B167B-F34F-4CCA-9111-31C95F4D64E1}">
  <ds:schemaRefs>
    <ds:schemaRef ds:uri="http://schemas.microsoft.com/VisualStudio/2011/storyboarding/control"/>
  </ds:schemaRefs>
</ds:datastoreItem>
</file>

<file path=customXml/itemProps156.xml><?xml version="1.0" encoding="utf-8"?>
<ds:datastoreItem xmlns:ds="http://schemas.openxmlformats.org/officeDocument/2006/customXml" ds:itemID="{15DC5BE3-6DFE-4E3A-A1EF-37F6E3D4B5E8}">
  <ds:schemaRefs>
    <ds:schemaRef ds:uri="http://schemas.microsoft.com/VisualStudio/2011/storyboarding/control"/>
  </ds:schemaRefs>
</ds:datastoreItem>
</file>

<file path=customXml/itemProps157.xml><?xml version="1.0" encoding="utf-8"?>
<ds:datastoreItem xmlns:ds="http://schemas.openxmlformats.org/officeDocument/2006/customXml" ds:itemID="{9991FF53-112B-43A2-988B-878E8C3ED6C4}">
  <ds:schemaRefs>
    <ds:schemaRef ds:uri="http://schemas.microsoft.com/VisualStudio/2011/storyboarding/control"/>
  </ds:schemaRefs>
</ds:datastoreItem>
</file>

<file path=customXml/itemProps158.xml><?xml version="1.0" encoding="utf-8"?>
<ds:datastoreItem xmlns:ds="http://schemas.openxmlformats.org/officeDocument/2006/customXml" ds:itemID="{97329C17-60B7-4889-863C-97F04AADA260}">
  <ds:schemaRefs>
    <ds:schemaRef ds:uri="http://schemas.microsoft.com/VisualStudio/2011/storyboarding/control"/>
  </ds:schemaRefs>
</ds:datastoreItem>
</file>

<file path=customXml/itemProps159.xml><?xml version="1.0" encoding="utf-8"?>
<ds:datastoreItem xmlns:ds="http://schemas.openxmlformats.org/officeDocument/2006/customXml" ds:itemID="{40B45B2D-E389-48EB-9CB7-D41772DE19BC}">
  <ds:schemaRefs>
    <ds:schemaRef ds:uri="http://schemas.microsoft.com/VisualStudio/2011/storyboarding/control"/>
  </ds:schemaRefs>
</ds:datastoreItem>
</file>

<file path=customXml/itemProps16.xml><?xml version="1.0" encoding="utf-8"?>
<ds:datastoreItem xmlns:ds="http://schemas.openxmlformats.org/officeDocument/2006/customXml" ds:itemID="{7DD6D806-17FA-4722-90A0-1A49B8BDC553}">
  <ds:schemaRefs>
    <ds:schemaRef ds:uri="http://schemas.microsoft.com/VisualStudio/2011/storyboarding/control"/>
  </ds:schemaRefs>
</ds:datastoreItem>
</file>

<file path=customXml/itemProps160.xml><?xml version="1.0" encoding="utf-8"?>
<ds:datastoreItem xmlns:ds="http://schemas.openxmlformats.org/officeDocument/2006/customXml" ds:itemID="{B2125A46-7285-4F40-95D7-F2DD8FBCC5FE}">
  <ds:schemaRefs>
    <ds:schemaRef ds:uri="http://schemas.microsoft.com/VisualStudio/2011/storyboarding/control"/>
  </ds:schemaRefs>
</ds:datastoreItem>
</file>

<file path=customXml/itemProps161.xml><?xml version="1.0" encoding="utf-8"?>
<ds:datastoreItem xmlns:ds="http://schemas.openxmlformats.org/officeDocument/2006/customXml" ds:itemID="{E56FB886-BC02-465E-A336-006B6F45B726}">
  <ds:schemaRefs>
    <ds:schemaRef ds:uri="http://schemas.microsoft.com/VisualStudio/2011/storyboarding/control"/>
  </ds:schemaRefs>
</ds:datastoreItem>
</file>

<file path=customXml/itemProps162.xml><?xml version="1.0" encoding="utf-8"?>
<ds:datastoreItem xmlns:ds="http://schemas.openxmlformats.org/officeDocument/2006/customXml" ds:itemID="{4566DFF2-FC9E-4BE3-A4FF-DA09CD5C48E9}">
  <ds:schemaRefs>
    <ds:schemaRef ds:uri="http://schemas.microsoft.com/VisualStudio/2011/storyboarding/control"/>
  </ds:schemaRefs>
</ds:datastoreItem>
</file>

<file path=customXml/itemProps163.xml><?xml version="1.0" encoding="utf-8"?>
<ds:datastoreItem xmlns:ds="http://schemas.openxmlformats.org/officeDocument/2006/customXml" ds:itemID="{389A5DFC-16B5-404F-A3F4-656A8C968209}">
  <ds:schemaRefs>
    <ds:schemaRef ds:uri="http://schemas.microsoft.com/VisualStudio/2011/storyboarding/control"/>
  </ds:schemaRefs>
</ds:datastoreItem>
</file>

<file path=customXml/itemProps164.xml><?xml version="1.0" encoding="utf-8"?>
<ds:datastoreItem xmlns:ds="http://schemas.openxmlformats.org/officeDocument/2006/customXml" ds:itemID="{209EC05B-581C-4EEF-91AA-40752E801DB1}">
  <ds:schemaRefs>
    <ds:schemaRef ds:uri="http://schemas.microsoft.com/VisualStudio/2011/storyboarding/control"/>
  </ds:schemaRefs>
</ds:datastoreItem>
</file>

<file path=customXml/itemProps165.xml><?xml version="1.0" encoding="utf-8"?>
<ds:datastoreItem xmlns:ds="http://schemas.openxmlformats.org/officeDocument/2006/customXml" ds:itemID="{CFBC0F9D-DFE9-4A31-97CA-65C4F9EBA1FF}">
  <ds:schemaRefs>
    <ds:schemaRef ds:uri="http://schemas.microsoft.com/VisualStudio/2011/storyboarding/control"/>
  </ds:schemaRefs>
</ds:datastoreItem>
</file>

<file path=customXml/itemProps166.xml><?xml version="1.0" encoding="utf-8"?>
<ds:datastoreItem xmlns:ds="http://schemas.openxmlformats.org/officeDocument/2006/customXml" ds:itemID="{6DDDF63E-7FF8-4079-86DF-39191F656752}">
  <ds:schemaRefs>
    <ds:schemaRef ds:uri="http://schemas.microsoft.com/VisualStudio/2011/storyboarding/control"/>
  </ds:schemaRefs>
</ds:datastoreItem>
</file>

<file path=customXml/itemProps167.xml><?xml version="1.0" encoding="utf-8"?>
<ds:datastoreItem xmlns:ds="http://schemas.openxmlformats.org/officeDocument/2006/customXml" ds:itemID="{9282E22E-DB9D-4510-9E78-B140D6E59F20}">
  <ds:schemaRefs>
    <ds:schemaRef ds:uri="http://schemas.microsoft.com/VisualStudio/2011/storyboarding/control"/>
  </ds:schemaRefs>
</ds:datastoreItem>
</file>

<file path=customXml/itemProps168.xml><?xml version="1.0" encoding="utf-8"?>
<ds:datastoreItem xmlns:ds="http://schemas.openxmlformats.org/officeDocument/2006/customXml" ds:itemID="{24C654DE-19A3-4C66-9805-4353D9947479}">
  <ds:schemaRefs>
    <ds:schemaRef ds:uri="http://schemas.microsoft.com/VisualStudio/2011/storyboarding/control"/>
  </ds:schemaRefs>
</ds:datastoreItem>
</file>

<file path=customXml/itemProps169.xml><?xml version="1.0" encoding="utf-8"?>
<ds:datastoreItem xmlns:ds="http://schemas.openxmlformats.org/officeDocument/2006/customXml" ds:itemID="{EDB274A9-0FB7-45DE-B48D-4F3513A49DA9}">
  <ds:schemaRefs>
    <ds:schemaRef ds:uri="http://schemas.microsoft.com/VisualStudio/2011/storyboarding/control"/>
  </ds:schemaRefs>
</ds:datastoreItem>
</file>

<file path=customXml/itemProps17.xml><?xml version="1.0" encoding="utf-8"?>
<ds:datastoreItem xmlns:ds="http://schemas.openxmlformats.org/officeDocument/2006/customXml" ds:itemID="{26FACEA1-8754-41BF-A83E-41DCA47EC383}">
  <ds:schemaRefs>
    <ds:schemaRef ds:uri="http://schemas.microsoft.com/VisualStudio/2011/storyboarding/control"/>
  </ds:schemaRefs>
</ds:datastoreItem>
</file>

<file path=customXml/itemProps170.xml><?xml version="1.0" encoding="utf-8"?>
<ds:datastoreItem xmlns:ds="http://schemas.openxmlformats.org/officeDocument/2006/customXml" ds:itemID="{64D77587-F717-40C2-8EB9-52CE0D8A9A07}">
  <ds:schemaRefs>
    <ds:schemaRef ds:uri="http://schemas.microsoft.com/VisualStudio/2011/storyboarding/control"/>
  </ds:schemaRefs>
</ds:datastoreItem>
</file>

<file path=customXml/itemProps171.xml><?xml version="1.0" encoding="utf-8"?>
<ds:datastoreItem xmlns:ds="http://schemas.openxmlformats.org/officeDocument/2006/customXml" ds:itemID="{88914CDF-039A-434A-B740-1810C969A17D}">
  <ds:schemaRefs>
    <ds:schemaRef ds:uri="http://schemas.microsoft.com/VisualStudio/2011/storyboarding/control"/>
  </ds:schemaRefs>
</ds:datastoreItem>
</file>

<file path=customXml/itemProps172.xml><?xml version="1.0" encoding="utf-8"?>
<ds:datastoreItem xmlns:ds="http://schemas.openxmlformats.org/officeDocument/2006/customXml" ds:itemID="{EC53DB28-0DE4-4A74-9889-3CCC0068947B}">
  <ds:schemaRefs>
    <ds:schemaRef ds:uri="http://schemas.microsoft.com/VisualStudio/2011/storyboarding/control"/>
  </ds:schemaRefs>
</ds:datastoreItem>
</file>

<file path=customXml/itemProps173.xml><?xml version="1.0" encoding="utf-8"?>
<ds:datastoreItem xmlns:ds="http://schemas.openxmlformats.org/officeDocument/2006/customXml" ds:itemID="{598865A1-4352-44CE-9951-0D22395BF5DB}">
  <ds:schemaRefs>
    <ds:schemaRef ds:uri="http://schemas.microsoft.com/VisualStudio/2011/storyboarding/control"/>
  </ds:schemaRefs>
</ds:datastoreItem>
</file>

<file path=customXml/itemProps174.xml><?xml version="1.0" encoding="utf-8"?>
<ds:datastoreItem xmlns:ds="http://schemas.openxmlformats.org/officeDocument/2006/customXml" ds:itemID="{EF4C7169-A4E8-4832-90B1-CB2424F47471}">
  <ds:schemaRefs>
    <ds:schemaRef ds:uri="http://schemas.microsoft.com/VisualStudio/2011/storyboarding/control"/>
  </ds:schemaRefs>
</ds:datastoreItem>
</file>

<file path=customXml/itemProps175.xml><?xml version="1.0" encoding="utf-8"?>
<ds:datastoreItem xmlns:ds="http://schemas.openxmlformats.org/officeDocument/2006/customXml" ds:itemID="{E66DE604-FC0C-45A6-974F-FD5EBABCABBC}">
  <ds:schemaRefs>
    <ds:schemaRef ds:uri="http://schemas.microsoft.com/VisualStudio/2011/storyboarding/control"/>
  </ds:schemaRefs>
</ds:datastoreItem>
</file>

<file path=customXml/itemProps176.xml><?xml version="1.0" encoding="utf-8"?>
<ds:datastoreItem xmlns:ds="http://schemas.openxmlformats.org/officeDocument/2006/customXml" ds:itemID="{5A0AA850-4F1F-4C9E-A48A-62D932E4193D}">
  <ds:schemaRefs>
    <ds:schemaRef ds:uri="http://schemas.microsoft.com/VisualStudio/2011/storyboarding/control"/>
  </ds:schemaRefs>
</ds:datastoreItem>
</file>

<file path=customXml/itemProps177.xml><?xml version="1.0" encoding="utf-8"?>
<ds:datastoreItem xmlns:ds="http://schemas.openxmlformats.org/officeDocument/2006/customXml" ds:itemID="{444745DE-E2C8-48A0-9708-5AFE590022E4}">
  <ds:schemaRefs>
    <ds:schemaRef ds:uri="http://schemas.microsoft.com/VisualStudio/2011/storyboarding/control"/>
  </ds:schemaRefs>
</ds:datastoreItem>
</file>

<file path=customXml/itemProps178.xml><?xml version="1.0" encoding="utf-8"?>
<ds:datastoreItem xmlns:ds="http://schemas.openxmlformats.org/officeDocument/2006/customXml" ds:itemID="{E418AD84-2F42-4034-A2C0-F4AEF108D8B6}">
  <ds:schemaRefs>
    <ds:schemaRef ds:uri="http://schemas.microsoft.com/VisualStudio/2011/storyboarding/control"/>
  </ds:schemaRefs>
</ds:datastoreItem>
</file>

<file path=customXml/itemProps179.xml><?xml version="1.0" encoding="utf-8"?>
<ds:datastoreItem xmlns:ds="http://schemas.openxmlformats.org/officeDocument/2006/customXml" ds:itemID="{8791E448-CAB1-4B1A-889A-D2DA6799CA4F}">
  <ds:schemaRefs>
    <ds:schemaRef ds:uri="http://schemas.microsoft.com/VisualStudio/2011/storyboarding/control"/>
  </ds:schemaRefs>
</ds:datastoreItem>
</file>

<file path=customXml/itemProps18.xml><?xml version="1.0" encoding="utf-8"?>
<ds:datastoreItem xmlns:ds="http://schemas.openxmlformats.org/officeDocument/2006/customXml" ds:itemID="{EC48B358-9DC8-48B7-8CFC-BE53345D5B21}">
  <ds:schemaRefs>
    <ds:schemaRef ds:uri="http://schemas.microsoft.com/VisualStudio/2011/storyboarding/control"/>
  </ds:schemaRefs>
</ds:datastoreItem>
</file>

<file path=customXml/itemProps180.xml><?xml version="1.0" encoding="utf-8"?>
<ds:datastoreItem xmlns:ds="http://schemas.openxmlformats.org/officeDocument/2006/customXml" ds:itemID="{B393E8D4-7B74-4333-B6ED-67E45A9B768C}">
  <ds:schemaRefs>
    <ds:schemaRef ds:uri="http://schemas.microsoft.com/VisualStudio/2011/storyboarding/control"/>
  </ds:schemaRefs>
</ds:datastoreItem>
</file>

<file path=customXml/itemProps181.xml><?xml version="1.0" encoding="utf-8"?>
<ds:datastoreItem xmlns:ds="http://schemas.openxmlformats.org/officeDocument/2006/customXml" ds:itemID="{74953B78-505A-48A9-92C7-E02B465489DD}">
  <ds:schemaRefs>
    <ds:schemaRef ds:uri="http://schemas.microsoft.com/VisualStudio/2011/storyboarding/control"/>
  </ds:schemaRefs>
</ds:datastoreItem>
</file>

<file path=customXml/itemProps182.xml><?xml version="1.0" encoding="utf-8"?>
<ds:datastoreItem xmlns:ds="http://schemas.openxmlformats.org/officeDocument/2006/customXml" ds:itemID="{D73FA231-CBD2-4BC7-BDD0-14B6CF1DD19B}">
  <ds:schemaRefs>
    <ds:schemaRef ds:uri="http://schemas.microsoft.com/VisualStudio/2011/storyboarding/control"/>
  </ds:schemaRefs>
</ds:datastoreItem>
</file>

<file path=customXml/itemProps183.xml><?xml version="1.0" encoding="utf-8"?>
<ds:datastoreItem xmlns:ds="http://schemas.openxmlformats.org/officeDocument/2006/customXml" ds:itemID="{EC532788-9D79-4A6A-B3E8-7FF75D45CD09}">
  <ds:schemaRefs>
    <ds:schemaRef ds:uri="http://schemas.microsoft.com/VisualStudio/2011/storyboarding/control"/>
  </ds:schemaRefs>
</ds:datastoreItem>
</file>

<file path=customXml/itemProps184.xml><?xml version="1.0" encoding="utf-8"?>
<ds:datastoreItem xmlns:ds="http://schemas.openxmlformats.org/officeDocument/2006/customXml" ds:itemID="{5E4F958B-5C86-4616-B229-36629290BC89}">
  <ds:schemaRefs>
    <ds:schemaRef ds:uri="http://schemas.microsoft.com/VisualStudio/2011/storyboarding/control"/>
  </ds:schemaRefs>
</ds:datastoreItem>
</file>

<file path=customXml/itemProps185.xml><?xml version="1.0" encoding="utf-8"?>
<ds:datastoreItem xmlns:ds="http://schemas.openxmlformats.org/officeDocument/2006/customXml" ds:itemID="{7515CFD8-753F-4666-A3C2-ED2A5A9408BE}">
  <ds:schemaRefs>
    <ds:schemaRef ds:uri="http://schemas.microsoft.com/VisualStudio/2011/storyboarding/control"/>
  </ds:schemaRefs>
</ds:datastoreItem>
</file>

<file path=customXml/itemProps186.xml><?xml version="1.0" encoding="utf-8"?>
<ds:datastoreItem xmlns:ds="http://schemas.openxmlformats.org/officeDocument/2006/customXml" ds:itemID="{3E88E329-2386-4B63-82FC-67B216E78D76}">
  <ds:schemaRefs>
    <ds:schemaRef ds:uri="http://schemas.microsoft.com/VisualStudio/2011/storyboarding/control"/>
  </ds:schemaRefs>
</ds:datastoreItem>
</file>

<file path=customXml/itemProps187.xml><?xml version="1.0" encoding="utf-8"?>
<ds:datastoreItem xmlns:ds="http://schemas.openxmlformats.org/officeDocument/2006/customXml" ds:itemID="{7107D3F1-E8BE-4C42-B2CF-F3E6B0B95B28}">
  <ds:schemaRefs>
    <ds:schemaRef ds:uri="http://schemas.microsoft.com/VisualStudio/2011/storyboarding/control"/>
  </ds:schemaRefs>
</ds:datastoreItem>
</file>

<file path=customXml/itemProps188.xml><?xml version="1.0" encoding="utf-8"?>
<ds:datastoreItem xmlns:ds="http://schemas.openxmlformats.org/officeDocument/2006/customXml" ds:itemID="{CB71EC18-8758-4CE2-8916-D91AA71ED4F3}">
  <ds:schemaRefs>
    <ds:schemaRef ds:uri="http://schemas.microsoft.com/VisualStudio/2011/storyboarding/control"/>
  </ds:schemaRefs>
</ds:datastoreItem>
</file>

<file path=customXml/itemProps189.xml><?xml version="1.0" encoding="utf-8"?>
<ds:datastoreItem xmlns:ds="http://schemas.openxmlformats.org/officeDocument/2006/customXml" ds:itemID="{4FD9FA23-9AF2-42F5-8A31-C166A4DEF3F0}">
  <ds:schemaRefs>
    <ds:schemaRef ds:uri="http://schemas.microsoft.com/VisualStudio/2011/storyboarding/control"/>
  </ds:schemaRefs>
</ds:datastoreItem>
</file>

<file path=customXml/itemProps19.xml><?xml version="1.0" encoding="utf-8"?>
<ds:datastoreItem xmlns:ds="http://schemas.openxmlformats.org/officeDocument/2006/customXml" ds:itemID="{085EF637-F3C2-493E-ABF5-1DBC51D8059D}">
  <ds:schemaRefs>
    <ds:schemaRef ds:uri="http://schemas.microsoft.com/VisualStudio/2011/storyboarding/control"/>
  </ds:schemaRefs>
</ds:datastoreItem>
</file>

<file path=customXml/itemProps190.xml><?xml version="1.0" encoding="utf-8"?>
<ds:datastoreItem xmlns:ds="http://schemas.openxmlformats.org/officeDocument/2006/customXml" ds:itemID="{A785AFAB-07BD-411D-8704-2EB4BC624485}">
  <ds:schemaRefs>
    <ds:schemaRef ds:uri="http://schemas.microsoft.com/VisualStudio/2011/storyboarding/control"/>
  </ds:schemaRefs>
</ds:datastoreItem>
</file>

<file path=customXml/itemProps191.xml><?xml version="1.0" encoding="utf-8"?>
<ds:datastoreItem xmlns:ds="http://schemas.openxmlformats.org/officeDocument/2006/customXml" ds:itemID="{E8583995-E0FB-44C0-9486-80A26EBA94DD}">
  <ds:schemaRefs>
    <ds:schemaRef ds:uri="http://schemas.microsoft.com/VisualStudio/2011/storyboarding/control"/>
  </ds:schemaRefs>
</ds:datastoreItem>
</file>

<file path=customXml/itemProps192.xml><?xml version="1.0" encoding="utf-8"?>
<ds:datastoreItem xmlns:ds="http://schemas.openxmlformats.org/officeDocument/2006/customXml" ds:itemID="{58A4C4DB-1FAA-43D3-8655-A175136AB8CA}">
  <ds:schemaRefs>
    <ds:schemaRef ds:uri="http://schemas.microsoft.com/VisualStudio/2011/storyboarding/control"/>
  </ds:schemaRefs>
</ds:datastoreItem>
</file>

<file path=customXml/itemProps193.xml><?xml version="1.0" encoding="utf-8"?>
<ds:datastoreItem xmlns:ds="http://schemas.openxmlformats.org/officeDocument/2006/customXml" ds:itemID="{DD55F0A0-3BF6-4A27-9E0E-DFDE45D338C3}">
  <ds:schemaRefs>
    <ds:schemaRef ds:uri="http://schemas.microsoft.com/VisualStudio/2011/storyboarding/control"/>
  </ds:schemaRefs>
</ds:datastoreItem>
</file>

<file path=customXml/itemProps194.xml><?xml version="1.0" encoding="utf-8"?>
<ds:datastoreItem xmlns:ds="http://schemas.openxmlformats.org/officeDocument/2006/customXml" ds:itemID="{BB2D6EC9-6DA3-4E96-B1A4-D170E412AB83}">
  <ds:schemaRefs>
    <ds:schemaRef ds:uri="http://schemas.microsoft.com/VisualStudio/2011/storyboarding/control"/>
  </ds:schemaRefs>
</ds:datastoreItem>
</file>

<file path=customXml/itemProps195.xml><?xml version="1.0" encoding="utf-8"?>
<ds:datastoreItem xmlns:ds="http://schemas.openxmlformats.org/officeDocument/2006/customXml" ds:itemID="{78E20517-B201-4FBE-AEC7-23F5C94A0FDD}">
  <ds:schemaRefs>
    <ds:schemaRef ds:uri="http://schemas.microsoft.com/VisualStudio/2011/storyboarding/control"/>
  </ds:schemaRefs>
</ds:datastoreItem>
</file>

<file path=customXml/itemProps196.xml><?xml version="1.0" encoding="utf-8"?>
<ds:datastoreItem xmlns:ds="http://schemas.openxmlformats.org/officeDocument/2006/customXml" ds:itemID="{573150D1-B04C-43D7-8548-A1B5E2D39AED}">
  <ds:schemaRefs>
    <ds:schemaRef ds:uri="http://schemas.microsoft.com/VisualStudio/2011/storyboarding/control"/>
  </ds:schemaRefs>
</ds:datastoreItem>
</file>

<file path=customXml/itemProps197.xml><?xml version="1.0" encoding="utf-8"?>
<ds:datastoreItem xmlns:ds="http://schemas.openxmlformats.org/officeDocument/2006/customXml" ds:itemID="{26BEF8A5-BA7D-464E-A0F9-3A8AA9E38BDB}">
  <ds:schemaRefs>
    <ds:schemaRef ds:uri="http://schemas.microsoft.com/VisualStudio/2011/storyboarding/control"/>
  </ds:schemaRefs>
</ds:datastoreItem>
</file>

<file path=customXml/itemProps198.xml><?xml version="1.0" encoding="utf-8"?>
<ds:datastoreItem xmlns:ds="http://schemas.openxmlformats.org/officeDocument/2006/customXml" ds:itemID="{259D26CF-5B70-4A23-BCFB-3793F56E1181}">
  <ds:schemaRefs>
    <ds:schemaRef ds:uri="http://schemas.microsoft.com/VisualStudio/2011/storyboarding/control"/>
  </ds:schemaRefs>
</ds:datastoreItem>
</file>

<file path=customXml/itemProps199.xml><?xml version="1.0" encoding="utf-8"?>
<ds:datastoreItem xmlns:ds="http://schemas.openxmlformats.org/officeDocument/2006/customXml" ds:itemID="{23057A50-0118-4BBF-A356-9970D2D32784}">
  <ds:schemaRefs>
    <ds:schemaRef ds:uri="http://schemas.microsoft.com/VisualStudio/2011/storyboarding/control"/>
  </ds:schemaRefs>
</ds:datastoreItem>
</file>

<file path=customXml/itemProps2.xml><?xml version="1.0" encoding="utf-8"?>
<ds:datastoreItem xmlns:ds="http://schemas.openxmlformats.org/officeDocument/2006/customXml" ds:itemID="{D60933A4-5812-410D-A0E1-E4D7B30AF634}">
  <ds:schemaRefs>
    <ds:schemaRef ds:uri="http://schemas.microsoft.com/VisualStudio/2011/storyboarding/control"/>
  </ds:schemaRefs>
</ds:datastoreItem>
</file>

<file path=customXml/itemProps20.xml><?xml version="1.0" encoding="utf-8"?>
<ds:datastoreItem xmlns:ds="http://schemas.openxmlformats.org/officeDocument/2006/customXml" ds:itemID="{D863D1B3-B465-4BF7-9B67-7EEFE68479A9}">
  <ds:schemaRefs>
    <ds:schemaRef ds:uri="http://schemas.microsoft.com/VisualStudio/2011/storyboarding/control"/>
  </ds:schemaRefs>
</ds:datastoreItem>
</file>

<file path=customXml/itemProps200.xml><?xml version="1.0" encoding="utf-8"?>
<ds:datastoreItem xmlns:ds="http://schemas.openxmlformats.org/officeDocument/2006/customXml" ds:itemID="{735E5EC3-2607-4A23-B3F8-87DDB87912AB}">
  <ds:schemaRefs>
    <ds:schemaRef ds:uri="http://schemas.microsoft.com/VisualStudio/2011/storyboarding/control"/>
  </ds:schemaRefs>
</ds:datastoreItem>
</file>

<file path=customXml/itemProps201.xml><?xml version="1.0" encoding="utf-8"?>
<ds:datastoreItem xmlns:ds="http://schemas.openxmlformats.org/officeDocument/2006/customXml" ds:itemID="{F98AF862-6412-4BB8-82B5-7DE1C54F1B71}">
  <ds:schemaRefs>
    <ds:schemaRef ds:uri="http://schemas.microsoft.com/VisualStudio/2011/storyboarding/control"/>
  </ds:schemaRefs>
</ds:datastoreItem>
</file>

<file path=customXml/itemProps202.xml><?xml version="1.0" encoding="utf-8"?>
<ds:datastoreItem xmlns:ds="http://schemas.openxmlformats.org/officeDocument/2006/customXml" ds:itemID="{8C6184B2-B7BE-4870-B898-BE1E29C7B7F9}">
  <ds:schemaRefs>
    <ds:schemaRef ds:uri="http://schemas.microsoft.com/VisualStudio/2011/storyboarding/control"/>
  </ds:schemaRefs>
</ds:datastoreItem>
</file>

<file path=customXml/itemProps203.xml><?xml version="1.0" encoding="utf-8"?>
<ds:datastoreItem xmlns:ds="http://schemas.openxmlformats.org/officeDocument/2006/customXml" ds:itemID="{711B33F0-7176-48E5-973A-B47F249F7335}">
  <ds:schemaRefs>
    <ds:schemaRef ds:uri="http://schemas.microsoft.com/VisualStudio/2011/storyboarding/control"/>
  </ds:schemaRefs>
</ds:datastoreItem>
</file>

<file path=customXml/itemProps204.xml><?xml version="1.0" encoding="utf-8"?>
<ds:datastoreItem xmlns:ds="http://schemas.openxmlformats.org/officeDocument/2006/customXml" ds:itemID="{2779B1B9-E78E-4765-AB0B-CC897F4412A9}">
  <ds:schemaRefs>
    <ds:schemaRef ds:uri="http://schemas.microsoft.com/VisualStudio/2011/storyboarding/control"/>
  </ds:schemaRefs>
</ds:datastoreItem>
</file>

<file path=customXml/itemProps205.xml><?xml version="1.0" encoding="utf-8"?>
<ds:datastoreItem xmlns:ds="http://schemas.openxmlformats.org/officeDocument/2006/customXml" ds:itemID="{DC346BC4-BD50-4417-B6B2-A5E915472B49}">
  <ds:schemaRefs>
    <ds:schemaRef ds:uri="http://schemas.microsoft.com/VisualStudio/2011/storyboarding/control"/>
  </ds:schemaRefs>
</ds:datastoreItem>
</file>

<file path=customXml/itemProps206.xml><?xml version="1.0" encoding="utf-8"?>
<ds:datastoreItem xmlns:ds="http://schemas.openxmlformats.org/officeDocument/2006/customXml" ds:itemID="{CEAB73F7-BA9E-4E20-97F1-9F61CCEC8873}">
  <ds:schemaRefs>
    <ds:schemaRef ds:uri="http://schemas.microsoft.com/VisualStudio/2011/storyboarding/control"/>
  </ds:schemaRefs>
</ds:datastoreItem>
</file>

<file path=customXml/itemProps207.xml><?xml version="1.0" encoding="utf-8"?>
<ds:datastoreItem xmlns:ds="http://schemas.openxmlformats.org/officeDocument/2006/customXml" ds:itemID="{C89DA17A-87B3-41B1-8CC0-385D664C61ED}">
  <ds:schemaRefs>
    <ds:schemaRef ds:uri="http://schemas.microsoft.com/VisualStudio/2011/storyboarding/control"/>
  </ds:schemaRefs>
</ds:datastoreItem>
</file>

<file path=customXml/itemProps208.xml><?xml version="1.0" encoding="utf-8"?>
<ds:datastoreItem xmlns:ds="http://schemas.openxmlformats.org/officeDocument/2006/customXml" ds:itemID="{7988846E-8662-498D-A6DC-D280E3CD5F97}">
  <ds:schemaRefs>
    <ds:schemaRef ds:uri="http://schemas.microsoft.com/VisualStudio/2011/storyboarding/control"/>
  </ds:schemaRefs>
</ds:datastoreItem>
</file>

<file path=customXml/itemProps209.xml><?xml version="1.0" encoding="utf-8"?>
<ds:datastoreItem xmlns:ds="http://schemas.openxmlformats.org/officeDocument/2006/customXml" ds:itemID="{920D2CAC-EC7D-4F89-8DEE-98E759326695}">
  <ds:schemaRefs>
    <ds:schemaRef ds:uri="http://schemas.microsoft.com/VisualStudio/2011/storyboarding/control"/>
  </ds:schemaRefs>
</ds:datastoreItem>
</file>

<file path=customXml/itemProps21.xml><?xml version="1.0" encoding="utf-8"?>
<ds:datastoreItem xmlns:ds="http://schemas.openxmlformats.org/officeDocument/2006/customXml" ds:itemID="{4D5768D9-1270-4822-8C28-85AD3F773021}">
  <ds:schemaRefs>
    <ds:schemaRef ds:uri="http://schemas.microsoft.com/VisualStudio/2011/storyboarding/control"/>
  </ds:schemaRefs>
</ds:datastoreItem>
</file>

<file path=customXml/itemProps210.xml><?xml version="1.0" encoding="utf-8"?>
<ds:datastoreItem xmlns:ds="http://schemas.openxmlformats.org/officeDocument/2006/customXml" ds:itemID="{933F3A3D-4698-4A88-9069-25055697B3B2}">
  <ds:schemaRefs>
    <ds:schemaRef ds:uri="http://schemas.microsoft.com/VisualStudio/2011/storyboarding/control"/>
  </ds:schemaRefs>
</ds:datastoreItem>
</file>

<file path=customXml/itemProps211.xml><?xml version="1.0" encoding="utf-8"?>
<ds:datastoreItem xmlns:ds="http://schemas.openxmlformats.org/officeDocument/2006/customXml" ds:itemID="{176F8B2D-5B53-4FD3-9D35-AF35E12EBB76}">
  <ds:schemaRefs>
    <ds:schemaRef ds:uri="http://schemas.microsoft.com/VisualStudio/2011/storyboarding/control"/>
  </ds:schemaRefs>
</ds:datastoreItem>
</file>

<file path=customXml/itemProps212.xml><?xml version="1.0" encoding="utf-8"?>
<ds:datastoreItem xmlns:ds="http://schemas.openxmlformats.org/officeDocument/2006/customXml" ds:itemID="{331264E1-4830-4ED5-B39C-B97BA6A516EE}">
  <ds:schemaRefs>
    <ds:schemaRef ds:uri="http://schemas.microsoft.com/VisualStudio/2011/storyboarding/control"/>
  </ds:schemaRefs>
</ds:datastoreItem>
</file>

<file path=customXml/itemProps213.xml><?xml version="1.0" encoding="utf-8"?>
<ds:datastoreItem xmlns:ds="http://schemas.openxmlformats.org/officeDocument/2006/customXml" ds:itemID="{DE1986A8-ED34-4CFC-BFAB-4EC260CC646C}">
  <ds:schemaRefs>
    <ds:schemaRef ds:uri="http://schemas.microsoft.com/VisualStudio/2011/storyboarding/control"/>
  </ds:schemaRefs>
</ds:datastoreItem>
</file>

<file path=customXml/itemProps214.xml><?xml version="1.0" encoding="utf-8"?>
<ds:datastoreItem xmlns:ds="http://schemas.openxmlformats.org/officeDocument/2006/customXml" ds:itemID="{C7770863-7734-44E8-B897-3B4D7A4EEFBB}">
  <ds:schemaRefs>
    <ds:schemaRef ds:uri="http://schemas.microsoft.com/VisualStudio/2011/storyboarding/control"/>
  </ds:schemaRefs>
</ds:datastoreItem>
</file>

<file path=customXml/itemProps215.xml><?xml version="1.0" encoding="utf-8"?>
<ds:datastoreItem xmlns:ds="http://schemas.openxmlformats.org/officeDocument/2006/customXml" ds:itemID="{F87D11F4-212F-4A93-81EE-F7FEA45891F1}">
  <ds:schemaRefs>
    <ds:schemaRef ds:uri="http://schemas.microsoft.com/VisualStudio/2011/storyboarding/control"/>
  </ds:schemaRefs>
</ds:datastoreItem>
</file>

<file path=customXml/itemProps216.xml><?xml version="1.0" encoding="utf-8"?>
<ds:datastoreItem xmlns:ds="http://schemas.openxmlformats.org/officeDocument/2006/customXml" ds:itemID="{E4B0F35B-01A2-4307-A76B-B5D82009DB2B}">
  <ds:schemaRefs>
    <ds:schemaRef ds:uri="http://schemas.microsoft.com/VisualStudio/2011/storyboarding/control"/>
  </ds:schemaRefs>
</ds:datastoreItem>
</file>

<file path=customXml/itemProps217.xml><?xml version="1.0" encoding="utf-8"?>
<ds:datastoreItem xmlns:ds="http://schemas.openxmlformats.org/officeDocument/2006/customXml" ds:itemID="{3C1075DB-4F7A-4B66-BD08-7DD192F03394}">
  <ds:schemaRefs>
    <ds:schemaRef ds:uri="http://schemas.microsoft.com/VisualStudio/2011/storyboarding/control"/>
  </ds:schemaRefs>
</ds:datastoreItem>
</file>

<file path=customXml/itemProps218.xml><?xml version="1.0" encoding="utf-8"?>
<ds:datastoreItem xmlns:ds="http://schemas.openxmlformats.org/officeDocument/2006/customXml" ds:itemID="{03B56BBD-4E5C-4AE6-8D86-722E8DBC0C91}">
  <ds:schemaRefs>
    <ds:schemaRef ds:uri="http://schemas.microsoft.com/VisualStudio/2011/storyboarding/control"/>
  </ds:schemaRefs>
</ds:datastoreItem>
</file>

<file path=customXml/itemProps219.xml><?xml version="1.0" encoding="utf-8"?>
<ds:datastoreItem xmlns:ds="http://schemas.openxmlformats.org/officeDocument/2006/customXml" ds:itemID="{AA3A24C6-2FA2-42C8-946F-1BD068A9D004}">
  <ds:schemaRefs>
    <ds:schemaRef ds:uri="http://schemas.microsoft.com/VisualStudio/2011/storyboarding/control"/>
  </ds:schemaRefs>
</ds:datastoreItem>
</file>

<file path=customXml/itemProps22.xml><?xml version="1.0" encoding="utf-8"?>
<ds:datastoreItem xmlns:ds="http://schemas.openxmlformats.org/officeDocument/2006/customXml" ds:itemID="{C17EE1C5-8FDB-4414-B74D-A95E74A859F1}">
  <ds:schemaRefs>
    <ds:schemaRef ds:uri="http://schemas.microsoft.com/VisualStudio/2011/storyboarding/control"/>
  </ds:schemaRefs>
</ds:datastoreItem>
</file>

<file path=customXml/itemProps220.xml><?xml version="1.0" encoding="utf-8"?>
<ds:datastoreItem xmlns:ds="http://schemas.openxmlformats.org/officeDocument/2006/customXml" ds:itemID="{1DF71A22-DBDC-459E-BF40-8B9F769ADB1B}">
  <ds:schemaRefs>
    <ds:schemaRef ds:uri="http://schemas.microsoft.com/VisualStudio/2011/storyboarding/control"/>
  </ds:schemaRefs>
</ds:datastoreItem>
</file>

<file path=customXml/itemProps221.xml><?xml version="1.0" encoding="utf-8"?>
<ds:datastoreItem xmlns:ds="http://schemas.openxmlformats.org/officeDocument/2006/customXml" ds:itemID="{850BFEE2-4A19-4AA2-A860-2A848EC26E8E}">
  <ds:schemaRefs>
    <ds:schemaRef ds:uri="http://schemas.microsoft.com/VisualStudio/2011/storyboarding/control"/>
  </ds:schemaRefs>
</ds:datastoreItem>
</file>

<file path=customXml/itemProps222.xml><?xml version="1.0" encoding="utf-8"?>
<ds:datastoreItem xmlns:ds="http://schemas.openxmlformats.org/officeDocument/2006/customXml" ds:itemID="{27995129-F6AB-4C82-B37C-4498EF5BF48B}">
  <ds:schemaRefs>
    <ds:schemaRef ds:uri="http://schemas.microsoft.com/VisualStudio/2011/storyboarding/control"/>
  </ds:schemaRefs>
</ds:datastoreItem>
</file>

<file path=customXml/itemProps223.xml><?xml version="1.0" encoding="utf-8"?>
<ds:datastoreItem xmlns:ds="http://schemas.openxmlformats.org/officeDocument/2006/customXml" ds:itemID="{DAF904B0-A553-4B8B-8BC8-3CEE9C4E871A}">
  <ds:schemaRefs>
    <ds:schemaRef ds:uri="http://schemas.microsoft.com/VisualStudio/2011/storyboarding/control"/>
  </ds:schemaRefs>
</ds:datastoreItem>
</file>

<file path=customXml/itemProps224.xml><?xml version="1.0" encoding="utf-8"?>
<ds:datastoreItem xmlns:ds="http://schemas.openxmlformats.org/officeDocument/2006/customXml" ds:itemID="{D65CE062-2508-433A-B895-370EC44B45ED}">
  <ds:schemaRefs>
    <ds:schemaRef ds:uri="http://schemas.microsoft.com/VisualStudio/2011/storyboarding/control"/>
  </ds:schemaRefs>
</ds:datastoreItem>
</file>

<file path=customXml/itemProps225.xml><?xml version="1.0" encoding="utf-8"?>
<ds:datastoreItem xmlns:ds="http://schemas.openxmlformats.org/officeDocument/2006/customXml" ds:itemID="{2A112B1C-5597-425D-A478-17DAD496298B}">
  <ds:schemaRefs>
    <ds:schemaRef ds:uri="http://schemas.microsoft.com/VisualStudio/2011/storyboarding/control"/>
  </ds:schemaRefs>
</ds:datastoreItem>
</file>

<file path=customXml/itemProps226.xml><?xml version="1.0" encoding="utf-8"?>
<ds:datastoreItem xmlns:ds="http://schemas.openxmlformats.org/officeDocument/2006/customXml" ds:itemID="{6862178B-5951-4D60-A1D9-1B7F09BF9F7A}">
  <ds:schemaRefs>
    <ds:schemaRef ds:uri="http://schemas.microsoft.com/VisualStudio/2011/storyboarding/control"/>
  </ds:schemaRefs>
</ds:datastoreItem>
</file>

<file path=customXml/itemProps227.xml><?xml version="1.0" encoding="utf-8"?>
<ds:datastoreItem xmlns:ds="http://schemas.openxmlformats.org/officeDocument/2006/customXml" ds:itemID="{929A39DD-2FFA-42CE-B0F1-4F7BCA65EDB8}">
  <ds:schemaRefs>
    <ds:schemaRef ds:uri="http://schemas.microsoft.com/VisualStudio/2011/storyboarding/control"/>
  </ds:schemaRefs>
</ds:datastoreItem>
</file>

<file path=customXml/itemProps228.xml><?xml version="1.0" encoding="utf-8"?>
<ds:datastoreItem xmlns:ds="http://schemas.openxmlformats.org/officeDocument/2006/customXml" ds:itemID="{0E11E298-B313-4B67-A413-88A0E60E989E}">
  <ds:schemaRefs>
    <ds:schemaRef ds:uri="http://schemas.microsoft.com/VisualStudio/2011/storyboarding/control"/>
  </ds:schemaRefs>
</ds:datastoreItem>
</file>

<file path=customXml/itemProps229.xml><?xml version="1.0" encoding="utf-8"?>
<ds:datastoreItem xmlns:ds="http://schemas.openxmlformats.org/officeDocument/2006/customXml" ds:itemID="{8F4C1628-EEC4-4C88-837F-02F5874285AB}">
  <ds:schemaRefs>
    <ds:schemaRef ds:uri="http://schemas.microsoft.com/VisualStudio/2011/storyboarding/control"/>
  </ds:schemaRefs>
</ds:datastoreItem>
</file>

<file path=customXml/itemProps23.xml><?xml version="1.0" encoding="utf-8"?>
<ds:datastoreItem xmlns:ds="http://schemas.openxmlformats.org/officeDocument/2006/customXml" ds:itemID="{858C5F25-561F-4837-9396-253254C1F141}">
  <ds:schemaRefs>
    <ds:schemaRef ds:uri="http://schemas.microsoft.com/VisualStudio/2011/storyboarding/control"/>
  </ds:schemaRefs>
</ds:datastoreItem>
</file>

<file path=customXml/itemProps230.xml><?xml version="1.0" encoding="utf-8"?>
<ds:datastoreItem xmlns:ds="http://schemas.openxmlformats.org/officeDocument/2006/customXml" ds:itemID="{34234AF7-439E-412F-ABC0-87441FA00758}">
  <ds:schemaRefs>
    <ds:schemaRef ds:uri="http://schemas.microsoft.com/VisualStudio/2011/storyboarding/control"/>
  </ds:schemaRefs>
</ds:datastoreItem>
</file>

<file path=customXml/itemProps231.xml><?xml version="1.0" encoding="utf-8"?>
<ds:datastoreItem xmlns:ds="http://schemas.openxmlformats.org/officeDocument/2006/customXml" ds:itemID="{28E21F2D-5E95-4DA7-8B97-4506C8139E2D}">
  <ds:schemaRefs>
    <ds:schemaRef ds:uri="http://schemas.microsoft.com/VisualStudio/2011/storyboarding/control"/>
  </ds:schemaRefs>
</ds:datastoreItem>
</file>

<file path=customXml/itemProps232.xml><?xml version="1.0" encoding="utf-8"?>
<ds:datastoreItem xmlns:ds="http://schemas.openxmlformats.org/officeDocument/2006/customXml" ds:itemID="{43A14225-409B-4F51-A4BE-C4D0B05E66C7}">
  <ds:schemaRefs>
    <ds:schemaRef ds:uri="http://schemas.microsoft.com/VisualStudio/2011/storyboarding/control"/>
  </ds:schemaRefs>
</ds:datastoreItem>
</file>

<file path=customXml/itemProps233.xml><?xml version="1.0" encoding="utf-8"?>
<ds:datastoreItem xmlns:ds="http://schemas.openxmlformats.org/officeDocument/2006/customXml" ds:itemID="{E65B75E5-B325-4627-B40D-F23A93902ABE}">
  <ds:schemaRefs>
    <ds:schemaRef ds:uri="http://schemas.microsoft.com/VisualStudio/2011/storyboarding/control"/>
  </ds:schemaRefs>
</ds:datastoreItem>
</file>

<file path=customXml/itemProps234.xml><?xml version="1.0" encoding="utf-8"?>
<ds:datastoreItem xmlns:ds="http://schemas.openxmlformats.org/officeDocument/2006/customXml" ds:itemID="{99A1773C-5A18-4031-8D6E-9998A7ACE344}">
  <ds:schemaRefs>
    <ds:schemaRef ds:uri="http://schemas.microsoft.com/VisualStudio/2011/storyboarding/control"/>
  </ds:schemaRefs>
</ds:datastoreItem>
</file>

<file path=customXml/itemProps235.xml><?xml version="1.0" encoding="utf-8"?>
<ds:datastoreItem xmlns:ds="http://schemas.openxmlformats.org/officeDocument/2006/customXml" ds:itemID="{7BEDE7A6-0EDB-44F9-8A49-654C6AF6D803}">
  <ds:schemaRefs>
    <ds:schemaRef ds:uri="http://schemas.microsoft.com/VisualStudio/2011/storyboarding/control"/>
  </ds:schemaRefs>
</ds:datastoreItem>
</file>

<file path=customXml/itemProps236.xml><?xml version="1.0" encoding="utf-8"?>
<ds:datastoreItem xmlns:ds="http://schemas.openxmlformats.org/officeDocument/2006/customXml" ds:itemID="{107FBA63-9ACA-44C3-A238-062C4B9CECD1}">
  <ds:schemaRefs>
    <ds:schemaRef ds:uri="http://schemas.microsoft.com/VisualStudio/2011/storyboarding/control"/>
  </ds:schemaRefs>
</ds:datastoreItem>
</file>

<file path=customXml/itemProps237.xml><?xml version="1.0" encoding="utf-8"?>
<ds:datastoreItem xmlns:ds="http://schemas.openxmlformats.org/officeDocument/2006/customXml" ds:itemID="{411AEEAC-F9FD-45AC-AEDB-7C5171EC1366}">
  <ds:schemaRefs>
    <ds:schemaRef ds:uri="http://schemas.microsoft.com/VisualStudio/2011/storyboarding/control"/>
  </ds:schemaRefs>
</ds:datastoreItem>
</file>

<file path=customXml/itemProps238.xml><?xml version="1.0" encoding="utf-8"?>
<ds:datastoreItem xmlns:ds="http://schemas.openxmlformats.org/officeDocument/2006/customXml" ds:itemID="{4D4AC698-2F4E-4117-81FC-605EAD0D79A0}">
  <ds:schemaRefs>
    <ds:schemaRef ds:uri="http://schemas.microsoft.com/VisualStudio/2011/storyboarding/control"/>
  </ds:schemaRefs>
</ds:datastoreItem>
</file>

<file path=customXml/itemProps239.xml><?xml version="1.0" encoding="utf-8"?>
<ds:datastoreItem xmlns:ds="http://schemas.openxmlformats.org/officeDocument/2006/customXml" ds:itemID="{1FEE0021-3DE7-45E5-8D16-8EC8FF01B38A}">
  <ds:schemaRefs>
    <ds:schemaRef ds:uri="http://schemas.microsoft.com/VisualStudio/2011/storyboarding/control"/>
  </ds:schemaRefs>
</ds:datastoreItem>
</file>

<file path=customXml/itemProps24.xml><?xml version="1.0" encoding="utf-8"?>
<ds:datastoreItem xmlns:ds="http://schemas.openxmlformats.org/officeDocument/2006/customXml" ds:itemID="{DE9C5FB3-94FC-47F3-81D8-4E026B707493}">
  <ds:schemaRefs>
    <ds:schemaRef ds:uri="http://schemas.microsoft.com/VisualStudio/2011/storyboarding/control"/>
  </ds:schemaRefs>
</ds:datastoreItem>
</file>

<file path=customXml/itemProps240.xml><?xml version="1.0" encoding="utf-8"?>
<ds:datastoreItem xmlns:ds="http://schemas.openxmlformats.org/officeDocument/2006/customXml" ds:itemID="{A666FD44-9FD2-429E-9A84-DD05326439F6}">
  <ds:schemaRefs>
    <ds:schemaRef ds:uri="http://schemas.microsoft.com/VisualStudio/2011/storyboarding/control"/>
  </ds:schemaRefs>
</ds:datastoreItem>
</file>

<file path=customXml/itemProps241.xml><?xml version="1.0" encoding="utf-8"?>
<ds:datastoreItem xmlns:ds="http://schemas.openxmlformats.org/officeDocument/2006/customXml" ds:itemID="{FE9079F1-A3E0-4E0B-A3CD-E5DFC3FD9003}">
  <ds:schemaRefs>
    <ds:schemaRef ds:uri="http://schemas.microsoft.com/VisualStudio/2011/storyboarding/control"/>
  </ds:schemaRefs>
</ds:datastoreItem>
</file>

<file path=customXml/itemProps242.xml><?xml version="1.0" encoding="utf-8"?>
<ds:datastoreItem xmlns:ds="http://schemas.openxmlformats.org/officeDocument/2006/customXml" ds:itemID="{416EB8D3-4E21-4D6A-899F-48FB8FD8255F}">
  <ds:schemaRefs>
    <ds:schemaRef ds:uri="http://schemas.microsoft.com/VisualStudio/2011/storyboarding/control"/>
  </ds:schemaRefs>
</ds:datastoreItem>
</file>

<file path=customXml/itemProps243.xml><?xml version="1.0" encoding="utf-8"?>
<ds:datastoreItem xmlns:ds="http://schemas.openxmlformats.org/officeDocument/2006/customXml" ds:itemID="{62AFDB2D-C172-45F9-B10F-A71B3B008C9D}">
  <ds:schemaRefs>
    <ds:schemaRef ds:uri="http://schemas.microsoft.com/VisualStudio/2011/storyboarding/control"/>
  </ds:schemaRefs>
</ds:datastoreItem>
</file>

<file path=customXml/itemProps244.xml><?xml version="1.0" encoding="utf-8"?>
<ds:datastoreItem xmlns:ds="http://schemas.openxmlformats.org/officeDocument/2006/customXml" ds:itemID="{0BED3AE1-5B64-475D-B2BE-84843944FB61}">
  <ds:schemaRefs>
    <ds:schemaRef ds:uri="http://schemas.microsoft.com/VisualStudio/2011/storyboarding/control"/>
  </ds:schemaRefs>
</ds:datastoreItem>
</file>

<file path=customXml/itemProps245.xml><?xml version="1.0" encoding="utf-8"?>
<ds:datastoreItem xmlns:ds="http://schemas.openxmlformats.org/officeDocument/2006/customXml" ds:itemID="{1C4F9E77-1D8D-43E8-8813-EC0322E03962}">
  <ds:schemaRefs>
    <ds:schemaRef ds:uri="http://schemas.microsoft.com/VisualStudio/2011/storyboarding/control"/>
  </ds:schemaRefs>
</ds:datastoreItem>
</file>

<file path=customXml/itemProps246.xml><?xml version="1.0" encoding="utf-8"?>
<ds:datastoreItem xmlns:ds="http://schemas.openxmlformats.org/officeDocument/2006/customXml" ds:itemID="{3166897A-DF43-4992-BFEE-1F2A60BEE578}">
  <ds:schemaRefs>
    <ds:schemaRef ds:uri="http://schemas.microsoft.com/VisualStudio/2011/storyboarding/control"/>
  </ds:schemaRefs>
</ds:datastoreItem>
</file>

<file path=customXml/itemProps247.xml><?xml version="1.0" encoding="utf-8"?>
<ds:datastoreItem xmlns:ds="http://schemas.openxmlformats.org/officeDocument/2006/customXml" ds:itemID="{B8A3D848-A57E-4488-A3B0-39963B549D4E}">
  <ds:schemaRefs>
    <ds:schemaRef ds:uri="http://schemas.microsoft.com/VisualStudio/2011/storyboarding/control"/>
  </ds:schemaRefs>
</ds:datastoreItem>
</file>

<file path=customXml/itemProps248.xml><?xml version="1.0" encoding="utf-8"?>
<ds:datastoreItem xmlns:ds="http://schemas.openxmlformats.org/officeDocument/2006/customXml" ds:itemID="{4FDD1E7E-1E1A-4033-9E6C-87BFF7765FCD}">
  <ds:schemaRefs>
    <ds:schemaRef ds:uri="http://schemas.microsoft.com/VisualStudio/2011/storyboarding/control"/>
  </ds:schemaRefs>
</ds:datastoreItem>
</file>

<file path=customXml/itemProps249.xml><?xml version="1.0" encoding="utf-8"?>
<ds:datastoreItem xmlns:ds="http://schemas.openxmlformats.org/officeDocument/2006/customXml" ds:itemID="{5BC977CD-A44D-4ACA-AD97-145612F79EA7}">
  <ds:schemaRefs>
    <ds:schemaRef ds:uri="http://schemas.microsoft.com/VisualStudio/2011/storyboarding/control"/>
  </ds:schemaRefs>
</ds:datastoreItem>
</file>

<file path=customXml/itemProps25.xml><?xml version="1.0" encoding="utf-8"?>
<ds:datastoreItem xmlns:ds="http://schemas.openxmlformats.org/officeDocument/2006/customXml" ds:itemID="{570B6E3A-C80E-48BA-96D8-7A0D6FBDD00F}">
  <ds:schemaRefs>
    <ds:schemaRef ds:uri="http://schemas.microsoft.com/VisualStudio/2011/storyboarding/control"/>
  </ds:schemaRefs>
</ds:datastoreItem>
</file>

<file path=customXml/itemProps250.xml><?xml version="1.0" encoding="utf-8"?>
<ds:datastoreItem xmlns:ds="http://schemas.openxmlformats.org/officeDocument/2006/customXml" ds:itemID="{B5095386-4A7E-47BA-8184-B350007D6829}">
  <ds:schemaRefs>
    <ds:schemaRef ds:uri="http://schemas.microsoft.com/VisualStudio/2011/storyboarding/control"/>
  </ds:schemaRefs>
</ds:datastoreItem>
</file>

<file path=customXml/itemProps251.xml><?xml version="1.0" encoding="utf-8"?>
<ds:datastoreItem xmlns:ds="http://schemas.openxmlformats.org/officeDocument/2006/customXml" ds:itemID="{CE8D96B2-2DDD-4721-B85D-212271F8E09E}">
  <ds:schemaRefs>
    <ds:schemaRef ds:uri="http://schemas.microsoft.com/VisualStudio/2011/storyboarding/control"/>
  </ds:schemaRefs>
</ds:datastoreItem>
</file>

<file path=customXml/itemProps252.xml><?xml version="1.0" encoding="utf-8"?>
<ds:datastoreItem xmlns:ds="http://schemas.openxmlformats.org/officeDocument/2006/customXml" ds:itemID="{8A96B664-B78B-4379-A225-EF18608FF901}">
  <ds:schemaRefs>
    <ds:schemaRef ds:uri="http://schemas.microsoft.com/VisualStudio/2011/storyboarding/control"/>
  </ds:schemaRefs>
</ds:datastoreItem>
</file>

<file path=customXml/itemProps253.xml><?xml version="1.0" encoding="utf-8"?>
<ds:datastoreItem xmlns:ds="http://schemas.openxmlformats.org/officeDocument/2006/customXml" ds:itemID="{627478B0-9E19-4923-B593-2330C3D789CD}">
  <ds:schemaRefs>
    <ds:schemaRef ds:uri="http://schemas.microsoft.com/VisualStudio/2011/storyboarding/control"/>
  </ds:schemaRefs>
</ds:datastoreItem>
</file>

<file path=customXml/itemProps254.xml><?xml version="1.0" encoding="utf-8"?>
<ds:datastoreItem xmlns:ds="http://schemas.openxmlformats.org/officeDocument/2006/customXml" ds:itemID="{A04733AE-9323-4F8E-B8FE-1ADE0BAB3676}">
  <ds:schemaRefs>
    <ds:schemaRef ds:uri="http://schemas.microsoft.com/VisualStudio/2011/storyboarding/control"/>
  </ds:schemaRefs>
</ds:datastoreItem>
</file>

<file path=customXml/itemProps255.xml><?xml version="1.0" encoding="utf-8"?>
<ds:datastoreItem xmlns:ds="http://schemas.openxmlformats.org/officeDocument/2006/customXml" ds:itemID="{E07BF9A1-B91B-4BF2-B9BA-D6B10E480766}">
  <ds:schemaRefs>
    <ds:schemaRef ds:uri="http://schemas.microsoft.com/VisualStudio/2011/storyboarding/control"/>
  </ds:schemaRefs>
</ds:datastoreItem>
</file>

<file path=customXml/itemProps256.xml><?xml version="1.0" encoding="utf-8"?>
<ds:datastoreItem xmlns:ds="http://schemas.openxmlformats.org/officeDocument/2006/customXml" ds:itemID="{2909E453-ABB7-4B38-B726-B2D0DBFF1B46}">
  <ds:schemaRefs>
    <ds:schemaRef ds:uri="http://schemas.microsoft.com/VisualStudio/2011/storyboarding/control"/>
  </ds:schemaRefs>
</ds:datastoreItem>
</file>

<file path=customXml/itemProps257.xml><?xml version="1.0" encoding="utf-8"?>
<ds:datastoreItem xmlns:ds="http://schemas.openxmlformats.org/officeDocument/2006/customXml" ds:itemID="{CCA20468-3FDE-419A-9DAF-1D1708CE102D}">
  <ds:schemaRefs>
    <ds:schemaRef ds:uri="http://schemas.microsoft.com/VisualStudio/2011/storyboarding/control"/>
  </ds:schemaRefs>
</ds:datastoreItem>
</file>

<file path=customXml/itemProps258.xml><?xml version="1.0" encoding="utf-8"?>
<ds:datastoreItem xmlns:ds="http://schemas.openxmlformats.org/officeDocument/2006/customXml" ds:itemID="{CB4DFC76-2398-4823-A840-03974A927F4C}">
  <ds:schemaRefs>
    <ds:schemaRef ds:uri="http://schemas.microsoft.com/VisualStudio/2011/storyboarding/control"/>
  </ds:schemaRefs>
</ds:datastoreItem>
</file>

<file path=customXml/itemProps259.xml><?xml version="1.0" encoding="utf-8"?>
<ds:datastoreItem xmlns:ds="http://schemas.openxmlformats.org/officeDocument/2006/customXml" ds:itemID="{0E20C9D4-DE3D-4CC0-A01F-28722497EE60}">
  <ds:schemaRefs>
    <ds:schemaRef ds:uri="http://schemas.microsoft.com/VisualStudio/2011/storyboarding/control"/>
  </ds:schemaRefs>
</ds:datastoreItem>
</file>

<file path=customXml/itemProps26.xml><?xml version="1.0" encoding="utf-8"?>
<ds:datastoreItem xmlns:ds="http://schemas.openxmlformats.org/officeDocument/2006/customXml" ds:itemID="{FEA5F77D-AEDB-469B-BE81-54D01FFC7B5D}">
  <ds:schemaRefs>
    <ds:schemaRef ds:uri="http://schemas.microsoft.com/VisualStudio/2011/storyboarding/control"/>
  </ds:schemaRefs>
</ds:datastoreItem>
</file>

<file path=customXml/itemProps260.xml><?xml version="1.0" encoding="utf-8"?>
<ds:datastoreItem xmlns:ds="http://schemas.openxmlformats.org/officeDocument/2006/customXml" ds:itemID="{5A42F338-002D-47DA-989A-88CD90B5F3B2}">
  <ds:schemaRefs>
    <ds:schemaRef ds:uri="http://schemas.microsoft.com/VisualStudio/2011/storyboarding/control"/>
  </ds:schemaRefs>
</ds:datastoreItem>
</file>

<file path=customXml/itemProps261.xml><?xml version="1.0" encoding="utf-8"?>
<ds:datastoreItem xmlns:ds="http://schemas.openxmlformats.org/officeDocument/2006/customXml" ds:itemID="{4A73B959-73F5-472B-A9C5-FC24CD58DCE0}">
  <ds:schemaRefs>
    <ds:schemaRef ds:uri="http://schemas.microsoft.com/VisualStudio/2011/storyboarding/control"/>
  </ds:schemaRefs>
</ds:datastoreItem>
</file>

<file path=customXml/itemProps262.xml><?xml version="1.0" encoding="utf-8"?>
<ds:datastoreItem xmlns:ds="http://schemas.openxmlformats.org/officeDocument/2006/customXml" ds:itemID="{58D3F0FB-BD65-49AE-8B58-7273CC2F9356}">
  <ds:schemaRefs>
    <ds:schemaRef ds:uri="http://schemas.microsoft.com/VisualStudio/2011/storyboarding/control"/>
  </ds:schemaRefs>
</ds:datastoreItem>
</file>

<file path=customXml/itemProps263.xml><?xml version="1.0" encoding="utf-8"?>
<ds:datastoreItem xmlns:ds="http://schemas.openxmlformats.org/officeDocument/2006/customXml" ds:itemID="{8AE77C8C-337A-4519-B73A-8468497CC0B1}">
  <ds:schemaRefs>
    <ds:schemaRef ds:uri="http://schemas.microsoft.com/VisualStudio/2011/storyboarding/control"/>
  </ds:schemaRefs>
</ds:datastoreItem>
</file>

<file path=customXml/itemProps264.xml><?xml version="1.0" encoding="utf-8"?>
<ds:datastoreItem xmlns:ds="http://schemas.openxmlformats.org/officeDocument/2006/customXml" ds:itemID="{54CD1FF6-962F-45D3-A039-A6855A98FCE9}">
  <ds:schemaRefs>
    <ds:schemaRef ds:uri="http://schemas.microsoft.com/VisualStudio/2011/storyboarding/control"/>
  </ds:schemaRefs>
</ds:datastoreItem>
</file>

<file path=customXml/itemProps265.xml><?xml version="1.0" encoding="utf-8"?>
<ds:datastoreItem xmlns:ds="http://schemas.openxmlformats.org/officeDocument/2006/customXml" ds:itemID="{227AB852-07C0-48BB-94D0-4E60B40C8D72}">
  <ds:schemaRefs>
    <ds:schemaRef ds:uri="http://schemas.microsoft.com/VisualStudio/2011/storyboarding/control"/>
  </ds:schemaRefs>
</ds:datastoreItem>
</file>

<file path=customXml/itemProps266.xml><?xml version="1.0" encoding="utf-8"?>
<ds:datastoreItem xmlns:ds="http://schemas.openxmlformats.org/officeDocument/2006/customXml" ds:itemID="{E06099F7-4C20-4E55-BE39-BAC17D8DBACE}">
  <ds:schemaRefs>
    <ds:schemaRef ds:uri="http://schemas.microsoft.com/VisualStudio/2011/storyboarding/control"/>
  </ds:schemaRefs>
</ds:datastoreItem>
</file>

<file path=customXml/itemProps267.xml><?xml version="1.0" encoding="utf-8"?>
<ds:datastoreItem xmlns:ds="http://schemas.openxmlformats.org/officeDocument/2006/customXml" ds:itemID="{14F37CB7-AF20-4DED-A432-A6803576E683}">
  <ds:schemaRefs>
    <ds:schemaRef ds:uri="http://schemas.microsoft.com/VisualStudio/2011/storyboarding/control"/>
  </ds:schemaRefs>
</ds:datastoreItem>
</file>

<file path=customXml/itemProps268.xml><?xml version="1.0" encoding="utf-8"?>
<ds:datastoreItem xmlns:ds="http://schemas.openxmlformats.org/officeDocument/2006/customXml" ds:itemID="{E51775E9-67DF-42F8-AE8D-9C9101B49B00}">
  <ds:schemaRefs>
    <ds:schemaRef ds:uri="http://schemas.microsoft.com/VisualStudio/2011/storyboarding/control"/>
  </ds:schemaRefs>
</ds:datastoreItem>
</file>

<file path=customXml/itemProps269.xml><?xml version="1.0" encoding="utf-8"?>
<ds:datastoreItem xmlns:ds="http://schemas.openxmlformats.org/officeDocument/2006/customXml" ds:itemID="{919B37D6-D544-4CA4-90C6-D42CE8BAF2C4}">
  <ds:schemaRefs>
    <ds:schemaRef ds:uri="http://schemas.microsoft.com/VisualStudio/2011/storyboarding/control"/>
  </ds:schemaRefs>
</ds:datastoreItem>
</file>

<file path=customXml/itemProps27.xml><?xml version="1.0" encoding="utf-8"?>
<ds:datastoreItem xmlns:ds="http://schemas.openxmlformats.org/officeDocument/2006/customXml" ds:itemID="{5C9E6BCD-AB75-4DDA-B82F-0ECC8AE84917}">
  <ds:schemaRefs>
    <ds:schemaRef ds:uri="http://schemas.microsoft.com/VisualStudio/2011/storyboarding/control"/>
  </ds:schemaRefs>
</ds:datastoreItem>
</file>

<file path=customXml/itemProps270.xml><?xml version="1.0" encoding="utf-8"?>
<ds:datastoreItem xmlns:ds="http://schemas.openxmlformats.org/officeDocument/2006/customXml" ds:itemID="{3217F1B6-A05E-481E-BEA0-32F4D6F0CEA5}">
  <ds:schemaRefs>
    <ds:schemaRef ds:uri="http://schemas.microsoft.com/VisualStudio/2011/storyboarding/control"/>
  </ds:schemaRefs>
</ds:datastoreItem>
</file>

<file path=customXml/itemProps271.xml><?xml version="1.0" encoding="utf-8"?>
<ds:datastoreItem xmlns:ds="http://schemas.openxmlformats.org/officeDocument/2006/customXml" ds:itemID="{94EF584F-CB15-4F8A-96BC-4830CCF30DBA}">
  <ds:schemaRefs>
    <ds:schemaRef ds:uri="http://schemas.microsoft.com/VisualStudio/2011/storyboarding/control"/>
  </ds:schemaRefs>
</ds:datastoreItem>
</file>

<file path=customXml/itemProps272.xml><?xml version="1.0" encoding="utf-8"?>
<ds:datastoreItem xmlns:ds="http://schemas.openxmlformats.org/officeDocument/2006/customXml" ds:itemID="{BAC800B0-D70B-4B75-802B-9E4F2FD6AA0F}">
  <ds:schemaRefs>
    <ds:schemaRef ds:uri="http://schemas.microsoft.com/VisualStudio/2011/storyboarding/control"/>
  </ds:schemaRefs>
</ds:datastoreItem>
</file>

<file path=customXml/itemProps273.xml><?xml version="1.0" encoding="utf-8"?>
<ds:datastoreItem xmlns:ds="http://schemas.openxmlformats.org/officeDocument/2006/customXml" ds:itemID="{5A4094D3-C22A-4B60-90B1-63159C08A051}">
  <ds:schemaRefs>
    <ds:schemaRef ds:uri="http://schemas.microsoft.com/VisualStudio/2011/storyboarding/control"/>
  </ds:schemaRefs>
</ds:datastoreItem>
</file>

<file path=customXml/itemProps274.xml><?xml version="1.0" encoding="utf-8"?>
<ds:datastoreItem xmlns:ds="http://schemas.openxmlformats.org/officeDocument/2006/customXml" ds:itemID="{FFE1940F-73A0-476C-A692-4B798BE78FBA}">
  <ds:schemaRefs>
    <ds:schemaRef ds:uri="http://schemas.microsoft.com/VisualStudio/2011/storyboarding/control"/>
  </ds:schemaRefs>
</ds:datastoreItem>
</file>

<file path=customXml/itemProps275.xml><?xml version="1.0" encoding="utf-8"?>
<ds:datastoreItem xmlns:ds="http://schemas.openxmlformats.org/officeDocument/2006/customXml" ds:itemID="{345ECC32-062F-487D-8A2D-A9F02AC89CC6}">
  <ds:schemaRefs>
    <ds:schemaRef ds:uri="http://schemas.microsoft.com/VisualStudio/2011/storyboarding/control"/>
  </ds:schemaRefs>
</ds:datastoreItem>
</file>

<file path=customXml/itemProps276.xml><?xml version="1.0" encoding="utf-8"?>
<ds:datastoreItem xmlns:ds="http://schemas.openxmlformats.org/officeDocument/2006/customXml" ds:itemID="{A326B88B-3677-4A23-81F6-A01B17F8C364}">
  <ds:schemaRefs>
    <ds:schemaRef ds:uri="http://schemas.microsoft.com/VisualStudio/2011/storyboarding/control"/>
  </ds:schemaRefs>
</ds:datastoreItem>
</file>

<file path=customXml/itemProps277.xml><?xml version="1.0" encoding="utf-8"?>
<ds:datastoreItem xmlns:ds="http://schemas.openxmlformats.org/officeDocument/2006/customXml" ds:itemID="{991A5E73-30B4-43E6-BB14-5E8B83E4E3E4}">
  <ds:schemaRefs>
    <ds:schemaRef ds:uri="http://schemas.microsoft.com/VisualStudio/2011/storyboarding/control"/>
  </ds:schemaRefs>
</ds:datastoreItem>
</file>

<file path=customXml/itemProps278.xml><?xml version="1.0" encoding="utf-8"?>
<ds:datastoreItem xmlns:ds="http://schemas.openxmlformats.org/officeDocument/2006/customXml" ds:itemID="{CC7B9809-CE60-4960-895F-E708C2A15024}">
  <ds:schemaRefs>
    <ds:schemaRef ds:uri="http://schemas.microsoft.com/VisualStudio/2011/storyboarding/control"/>
  </ds:schemaRefs>
</ds:datastoreItem>
</file>

<file path=customXml/itemProps279.xml><?xml version="1.0" encoding="utf-8"?>
<ds:datastoreItem xmlns:ds="http://schemas.openxmlformats.org/officeDocument/2006/customXml" ds:itemID="{CAD6FF1C-563C-4F45-878E-AE30AD24BADF}">
  <ds:schemaRefs>
    <ds:schemaRef ds:uri="http://schemas.microsoft.com/VisualStudio/2011/storyboarding/control"/>
  </ds:schemaRefs>
</ds:datastoreItem>
</file>

<file path=customXml/itemProps28.xml><?xml version="1.0" encoding="utf-8"?>
<ds:datastoreItem xmlns:ds="http://schemas.openxmlformats.org/officeDocument/2006/customXml" ds:itemID="{805C3F25-4999-4DDA-A677-6F1920B926D8}">
  <ds:schemaRefs>
    <ds:schemaRef ds:uri="http://schemas.microsoft.com/VisualStudio/2011/storyboarding/control"/>
  </ds:schemaRefs>
</ds:datastoreItem>
</file>

<file path=customXml/itemProps280.xml><?xml version="1.0" encoding="utf-8"?>
<ds:datastoreItem xmlns:ds="http://schemas.openxmlformats.org/officeDocument/2006/customXml" ds:itemID="{EABACE7A-E177-4605-B37F-AE47539D39C0}">
  <ds:schemaRefs>
    <ds:schemaRef ds:uri="http://schemas.microsoft.com/VisualStudio/2011/storyboarding/control"/>
  </ds:schemaRefs>
</ds:datastoreItem>
</file>

<file path=customXml/itemProps281.xml><?xml version="1.0" encoding="utf-8"?>
<ds:datastoreItem xmlns:ds="http://schemas.openxmlformats.org/officeDocument/2006/customXml" ds:itemID="{9EE5A8C1-A05E-4679-A204-8B30E6A4434D}">
  <ds:schemaRefs>
    <ds:schemaRef ds:uri="http://schemas.microsoft.com/VisualStudio/2011/storyboarding/control"/>
  </ds:schemaRefs>
</ds:datastoreItem>
</file>

<file path=customXml/itemProps282.xml><?xml version="1.0" encoding="utf-8"?>
<ds:datastoreItem xmlns:ds="http://schemas.openxmlformats.org/officeDocument/2006/customXml" ds:itemID="{CBCDF034-C03C-4B17-959E-41C737B1565D}">
  <ds:schemaRefs>
    <ds:schemaRef ds:uri="http://schemas.microsoft.com/VisualStudio/2011/storyboarding/control"/>
  </ds:schemaRefs>
</ds:datastoreItem>
</file>

<file path=customXml/itemProps283.xml><?xml version="1.0" encoding="utf-8"?>
<ds:datastoreItem xmlns:ds="http://schemas.openxmlformats.org/officeDocument/2006/customXml" ds:itemID="{C4670107-C701-42D4-AF62-4B86459D5E82}">
  <ds:schemaRefs>
    <ds:schemaRef ds:uri="http://schemas.microsoft.com/VisualStudio/2011/storyboarding/control"/>
  </ds:schemaRefs>
</ds:datastoreItem>
</file>

<file path=customXml/itemProps284.xml><?xml version="1.0" encoding="utf-8"?>
<ds:datastoreItem xmlns:ds="http://schemas.openxmlformats.org/officeDocument/2006/customXml" ds:itemID="{72157A54-9A4D-479C-8E34-9F65EC710FE2}">
  <ds:schemaRefs>
    <ds:schemaRef ds:uri="http://schemas.microsoft.com/VisualStudio/2011/storyboarding/control"/>
  </ds:schemaRefs>
</ds:datastoreItem>
</file>

<file path=customXml/itemProps285.xml><?xml version="1.0" encoding="utf-8"?>
<ds:datastoreItem xmlns:ds="http://schemas.openxmlformats.org/officeDocument/2006/customXml" ds:itemID="{35657276-0ACD-42F8-AF99-CD2B20C08BD6}">
  <ds:schemaRefs>
    <ds:schemaRef ds:uri="http://schemas.microsoft.com/VisualStudio/2011/storyboarding/control"/>
  </ds:schemaRefs>
</ds:datastoreItem>
</file>

<file path=customXml/itemProps286.xml><?xml version="1.0" encoding="utf-8"?>
<ds:datastoreItem xmlns:ds="http://schemas.openxmlformats.org/officeDocument/2006/customXml" ds:itemID="{80E2D5C7-3D8B-403A-BCB2-BF04FC4751F3}">
  <ds:schemaRefs>
    <ds:schemaRef ds:uri="http://schemas.microsoft.com/VisualStudio/2011/storyboarding/control"/>
  </ds:schemaRefs>
</ds:datastoreItem>
</file>

<file path=customXml/itemProps287.xml><?xml version="1.0" encoding="utf-8"?>
<ds:datastoreItem xmlns:ds="http://schemas.openxmlformats.org/officeDocument/2006/customXml" ds:itemID="{766AB231-D836-4117-AFA5-9DD8EC7F26AB}">
  <ds:schemaRefs>
    <ds:schemaRef ds:uri="http://schemas.microsoft.com/VisualStudio/2011/storyboarding/control"/>
  </ds:schemaRefs>
</ds:datastoreItem>
</file>

<file path=customXml/itemProps288.xml><?xml version="1.0" encoding="utf-8"?>
<ds:datastoreItem xmlns:ds="http://schemas.openxmlformats.org/officeDocument/2006/customXml" ds:itemID="{61531419-3BA3-4AF1-B21C-4C145889AECD}">
  <ds:schemaRefs>
    <ds:schemaRef ds:uri="http://schemas.microsoft.com/VisualStudio/2011/storyboarding/control"/>
  </ds:schemaRefs>
</ds:datastoreItem>
</file>

<file path=customXml/itemProps289.xml><?xml version="1.0" encoding="utf-8"?>
<ds:datastoreItem xmlns:ds="http://schemas.openxmlformats.org/officeDocument/2006/customXml" ds:itemID="{716B443E-9EC4-4912-B05E-77D866C3F9AB}">
  <ds:schemaRefs>
    <ds:schemaRef ds:uri="http://schemas.microsoft.com/VisualStudio/2011/storyboarding/control"/>
  </ds:schemaRefs>
</ds:datastoreItem>
</file>

<file path=customXml/itemProps29.xml><?xml version="1.0" encoding="utf-8"?>
<ds:datastoreItem xmlns:ds="http://schemas.openxmlformats.org/officeDocument/2006/customXml" ds:itemID="{22A63506-AFF0-4294-AB58-746C88FBD898}">
  <ds:schemaRefs>
    <ds:schemaRef ds:uri="http://schemas.microsoft.com/VisualStudio/2011/storyboarding/control"/>
  </ds:schemaRefs>
</ds:datastoreItem>
</file>

<file path=customXml/itemProps290.xml><?xml version="1.0" encoding="utf-8"?>
<ds:datastoreItem xmlns:ds="http://schemas.openxmlformats.org/officeDocument/2006/customXml" ds:itemID="{ECD7C70D-06BD-459B-BDB0-81F46461673F}">
  <ds:schemaRefs>
    <ds:schemaRef ds:uri="http://schemas.microsoft.com/VisualStudio/2011/storyboarding/control"/>
  </ds:schemaRefs>
</ds:datastoreItem>
</file>

<file path=customXml/itemProps291.xml><?xml version="1.0" encoding="utf-8"?>
<ds:datastoreItem xmlns:ds="http://schemas.openxmlformats.org/officeDocument/2006/customXml" ds:itemID="{05BE6A8F-B497-4874-A6A7-AEAC744C8736}">
  <ds:schemaRefs>
    <ds:schemaRef ds:uri="http://schemas.microsoft.com/VisualStudio/2011/storyboarding/control"/>
  </ds:schemaRefs>
</ds:datastoreItem>
</file>

<file path=customXml/itemProps292.xml><?xml version="1.0" encoding="utf-8"?>
<ds:datastoreItem xmlns:ds="http://schemas.openxmlformats.org/officeDocument/2006/customXml" ds:itemID="{AFF1E9DC-FA0B-464F-86E8-6AEAD0331A9B}">
  <ds:schemaRefs>
    <ds:schemaRef ds:uri="http://schemas.microsoft.com/VisualStudio/2011/storyboarding/control"/>
  </ds:schemaRefs>
</ds:datastoreItem>
</file>

<file path=customXml/itemProps293.xml><?xml version="1.0" encoding="utf-8"?>
<ds:datastoreItem xmlns:ds="http://schemas.openxmlformats.org/officeDocument/2006/customXml" ds:itemID="{6D81CCCB-1CC8-4F91-BB4C-72F30F723137}">
  <ds:schemaRefs>
    <ds:schemaRef ds:uri="http://schemas.microsoft.com/VisualStudio/2011/storyboarding/control"/>
  </ds:schemaRefs>
</ds:datastoreItem>
</file>

<file path=customXml/itemProps294.xml><?xml version="1.0" encoding="utf-8"?>
<ds:datastoreItem xmlns:ds="http://schemas.openxmlformats.org/officeDocument/2006/customXml" ds:itemID="{AEF065A1-225C-4611-AB2D-E2D5587C9539}">
  <ds:schemaRefs>
    <ds:schemaRef ds:uri="http://schemas.microsoft.com/VisualStudio/2011/storyboarding/control"/>
  </ds:schemaRefs>
</ds:datastoreItem>
</file>

<file path=customXml/itemProps295.xml><?xml version="1.0" encoding="utf-8"?>
<ds:datastoreItem xmlns:ds="http://schemas.openxmlformats.org/officeDocument/2006/customXml" ds:itemID="{7DEDF469-784D-4985-A748-B5113B08EDA4}">
  <ds:schemaRefs>
    <ds:schemaRef ds:uri="http://schemas.microsoft.com/VisualStudio/2011/storyboarding/control"/>
  </ds:schemaRefs>
</ds:datastoreItem>
</file>

<file path=customXml/itemProps296.xml><?xml version="1.0" encoding="utf-8"?>
<ds:datastoreItem xmlns:ds="http://schemas.openxmlformats.org/officeDocument/2006/customXml" ds:itemID="{326ECA2F-2131-4D2D-B977-0D979CFA2BB0}">
  <ds:schemaRefs>
    <ds:schemaRef ds:uri="http://schemas.microsoft.com/VisualStudio/2011/storyboarding/control"/>
  </ds:schemaRefs>
</ds:datastoreItem>
</file>

<file path=customXml/itemProps297.xml><?xml version="1.0" encoding="utf-8"?>
<ds:datastoreItem xmlns:ds="http://schemas.openxmlformats.org/officeDocument/2006/customXml" ds:itemID="{DEC69C0F-9162-456E-86B1-12FC33880F6B}">
  <ds:schemaRefs>
    <ds:schemaRef ds:uri="http://schemas.microsoft.com/VisualStudio/2011/storyboarding/control"/>
  </ds:schemaRefs>
</ds:datastoreItem>
</file>

<file path=customXml/itemProps298.xml><?xml version="1.0" encoding="utf-8"?>
<ds:datastoreItem xmlns:ds="http://schemas.openxmlformats.org/officeDocument/2006/customXml" ds:itemID="{68DBA84C-B439-49DE-8815-120FEF68368A}">
  <ds:schemaRefs>
    <ds:schemaRef ds:uri="http://schemas.microsoft.com/VisualStudio/2011/storyboarding/control"/>
  </ds:schemaRefs>
</ds:datastoreItem>
</file>

<file path=customXml/itemProps299.xml><?xml version="1.0" encoding="utf-8"?>
<ds:datastoreItem xmlns:ds="http://schemas.openxmlformats.org/officeDocument/2006/customXml" ds:itemID="{38A33E79-84A6-497A-BAAA-5BBFBA3F2B98}">
  <ds:schemaRefs>
    <ds:schemaRef ds:uri="http://schemas.microsoft.com/VisualStudio/2011/storyboarding/control"/>
  </ds:schemaRefs>
</ds:datastoreItem>
</file>

<file path=customXml/itemProps3.xml><?xml version="1.0" encoding="utf-8"?>
<ds:datastoreItem xmlns:ds="http://schemas.openxmlformats.org/officeDocument/2006/customXml" ds:itemID="{5C8600B4-B5AD-4682-AC91-0DCC9F2AFB13}">
  <ds:schemaRefs>
    <ds:schemaRef ds:uri="http://schemas.microsoft.com/VisualStudio/2011/storyboarding/control"/>
  </ds:schemaRefs>
</ds:datastoreItem>
</file>

<file path=customXml/itemProps30.xml><?xml version="1.0" encoding="utf-8"?>
<ds:datastoreItem xmlns:ds="http://schemas.openxmlformats.org/officeDocument/2006/customXml" ds:itemID="{FD8D77C3-DFB5-4612-A481-BA9C26C1577D}">
  <ds:schemaRefs>
    <ds:schemaRef ds:uri="http://schemas.microsoft.com/VisualStudio/2011/storyboarding/control"/>
  </ds:schemaRefs>
</ds:datastoreItem>
</file>

<file path=customXml/itemProps300.xml><?xml version="1.0" encoding="utf-8"?>
<ds:datastoreItem xmlns:ds="http://schemas.openxmlformats.org/officeDocument/2006/customXml" ds:itemID="{73EF8AC2-93F1-49C3-841C-AD9121E360C9}">
  <ds:schemaRefs>
    <ds:schemaRef ds:uri="http://schemas.microsoft.com/VisualStudio/2011/storyboarding/control"/>
  </ds:schemaRefs>
</ds:datastoreItem>
</file>

<file path=customXml/itemProps301.xml><?xml version="1.0" encoding="utf-8"?>
<ds:datastoreItem xmlns:ds="http://schemas.openxmlformats.org/officeDocument/2006/customXml" ds:itemID="{32085B51-69E1-45A9-B0FF-3280021A7717}">
  <ds:schemaRefs>
    <ds:schemaRef ds:uri="http://schemas.microsoft.com/VisualStudio/2011/storyboarding/control"/>
  </ds:schemaRefs>
</ds:datastoreItem>
</file>

<file path=customXml/itemProps302.xml><?xml version="1.0" encoding="utf-8"?>
<ds:datastoreItem xmlns:ds="http://schemas.openxmlformats.org/officeDocument/2006/customXml" ds:itemID="{08A68B2F-30A6-4496-BF2B-93606C9B873E}">
  <ds:schemaRefs>
    <ds:schemaRef ds:uri="http://schemas.microsoft.com/VisualStudio/2011/storyboarding/control"/>
  </ds:schemaRefs>
</ds:datastoreItem>
</file>

<file path=customXml/itemProps303.xml><?xml version="1.0" encoding="utf-8"?>
<ds:datastoreItem xmlns:ds="http://schemas.openxmlformats.org/officeDocument/2006/customXml" ds:itemID="{B2E88715-4E50-4D40-B584-FFB07AFB243E}">
  <ds:schemaRefs>
    <ds:schemaRef ds:uri="http://schemas.microsoft.com/VisualStudio/2011/storyboarding/control"/>
  </ds:schemaRefs>
</ds:datastoreItem>
</file>

<file path=customXml/itemProps304.xml><?xml version="1.0" encoding="utf-8"?>
<ds:datastoreItem xmlns:ds="http://schemas.openxmlformats.org/officeDocument/2006/customXml" ds:itemID="{14FECADB-FC07-4C40-9A8B-33F0A6B7B597}">
  <ds:schemaRefs>
    <ds:schemaRef ds:uri="http://schemas.microsoft.com/VisualStudio/2011/storyboarding/control"/>
  </ds:schemaRefs>
</ds:datastoreItem>
</file>

<file path=customXml/itemProps305.xml><?xml version="1.0" encoding="utf-8"?>
<ds:datastoreItem xmlns:ds="http://schemas.openxmlformats.org/officeDocument/2006/customXml" ds:itemID="{6356F580-2E14-4466-B678-757DB10212B3}">
  <ds:schemaRefs>
    <ds:schemaRef ds:uri="http://schemas.microsoft.com/VisualStudio/2011/storyboarding/control"/>
  </ds:schemaRefs>
</ds:datastoreItem>
</file>

<file path=customXml/itemProps306.xml><?xml version="1.0" encoding="utf-8"?>
<ds:datastoreItem xmlns:ds="http://schemas.openxmlformats.org/officeDocument/2006/customXml" ds:itemID="{EBF62912-439D-4390-90E9-0223F62C5A97}">
  <ds:schemaRefs>
    <ds:schemaRef ds:uri="http://schemas.microsoft.com/VisualStudio/2011/storyboarding/control"/>
  </ds:schemaRefs>
</ds:datastoreItem>
</file>

<file path=customXml/itemProps307.xml><?xml version="1.0" encoding="utf-8"?>
<ds:datastoreItem xmlns:ds="http://schemas.openxmlformats.org/officeDocument/2006/customXml" ds:itemID="{6D639E4B-494E-4861-9999-18E3C59BC36A}">
  <ds:schemaRefs>
    <ds:schemaRef ds:uri="http://schemas.microsoft.com/VisualStudio/2011/storyboarding/control"/>
  </ds:schemaRefs>
</ds:datastoreItem>
</file>

<file path=customXml/itemProps308.xml><?xml version="1.0" encoding="utf-8"?>
<ds:datastoreItem xmlns:ds="http://schemas.openxmlformats.org/officeDocument/2006/customXml" ds:itemID="{1EA3AFE6-4186-42BF-B52E-10A2629646A2}">
  <ds:schemaRefs>
    <ds:schemaRef ds:uri="http://schemas.microsoft.com/VisualStudio/2011/storyboarding/control"/>
  </ds:schemaRefs>
</ds:datastoreItem>
</file>

<file path=customXml/itemProps309.xml><?xml version="1.0" encoding="utf-8"?>
<ds:datastoreItem xmlns:ds="http://schemas.openxmlformats.org/officeDocument/2006/customXml" ds:itemID="{D8707A20-EF55-4625-BFBF-C4FF95C65359}">
  <ds:schemaRefs>
    <ds:schemaRef ds:uri="http://schemas.microsoft.com/VisualStudio/2011/storyboarding/control"/>
  </ds:schemaRefs>
</ds:datastoreItem>
</file>

<file path=customXml/itemProps31.xml><?xml version="1.0" encoding="utf-8"?>
<ds:datastoreItem xmlns:ds="http://schemas.openxmlformats.org/officeDocument/2006/customXml" ds:itemID="{CEFF7174-51B2-40E2-94DC-1D46C5E35BBB}">
  <ds:schemaRefs>
    <ds:schemaRef ds:uri="http://schemas.microsoft.com/VisualStudio/2011/storyboarding/control"/>
  </ds:schemaRefs>
</ds:datastoreItem>
</file>

<file path=customXml/itemProps310.xml><?xml version="1.0" encoding="utf-8"?>
<ds:datastoreItem xmlns:ds="http://schemas.openxmlformats.org/officeDocument/2006/customXml" ds:itemID="{557D0CA4-5B89-4E68-B91C-004AC523CFD2}">
  <ds:schemaRefs>
    <ds:schemaRef ds:uri="http://schemas.microsoft.com/VisualStudio/2011/storyboarding/control"/>
  </ds:schemaRefs>
</ds:datastoreItem>
</file>

<file path=customXml/itemProps311.xml><?xml version="1.0" encoding="utf-8"?>
<ds:datastoreItem xmlns:ds="http://schemas.openxmlformats.org/officeDocument/2006/customXml" ds:itemID="{ADA32357-DB60-4D62-94E1-194C30C509C8}">
  <ds:schemaRefs>
    <ds:schemaRef ds:uri="http://schemas.microsoft.com/VisualStudio/2011/storyboarding/control"/>
  </ds:schemaRefs>
</ds:datastoreItem>
</file>

<file path=customXml/itemProps312.xml><?xml version="1.0" encoding="utf-8"?>
<ds:datastoreItem xmlns:ds="http://schemas.openxmlformats.org/officeDocument/2006/customXml" ds:itemID="{18EAE9C9-9FBC-40CF-9A0C-10B80E4BD87F}">
  <ds:schemaRefs>
    <ds:schemaRef ds:uri="http://schemas.microsoft.com/VisualStudio/2011/storyboarding/control"/>
  </ds:schemaRefs>
</ds:datastoreItem>
</file>

<file path=customXml/itemProps313.xml><?xml version="1.0" encoding="utf-8"?>
<ds:datastoreItem xmlns:ds="http://schemas.openxmlformats.org/officeDocument/2006/customXml" ds:itemID="{AC19C2CB-1359-4552-A793-8FC66D1B33DE}">
  <ds:schemaRefs>
    <ds:schemaRef ds:uri="http://schemas.microsoft.com/VisualStudio/2011/storyboarding/control"/>
  </ds:schemaRefs>
</ds:datastoreItem>
</file>

<file path=customXml/itemProps314.xml><?xml version="1.0" encoding="utf-8"?>
<ds:datastoreItem xmlns:ds="http://schemas.openxmlformats.org/officeDocument/2006/customXml" ds:itemID="{25C2B43B-2BE2-48D5-9549-C3EA85F6F617}">
  <ds:schemaRefs>
    <ds:schemaRef ds:uri="http://schemas.microsoft.com/VisualStudio/2011/storyboarding/control"/>
  </ds:schemaRefs>
</ds:datastoreItem>
</file>

<file path=customXml/itemProps315.xml><?xml version="1.0" encoding="utf-8"?>
<ds:datastoreItem xmlns:ds="http://schemas.openxmlformats.org/officeDocument/2006/customXml" ds:itemID="{9A6480CA-1687-484E-8287-612C3A1B1E79}">
  <ds:schemaRefs>
    <ds:schemaRef ds:uri="http://schemas.microsoft.com/VisualStudio/2011/storyboarding/control"/>
  </ds:schemaRefs>
</ds:datastoreItem>
</file>

<file path=customXml/itemProps316.xml><?xml version="1.0" encoding="utf-8"?>
<ds:datastoreItem xmlns:ds="http://schemas.openxmlformats.org/officeDocument/2006/customXml" ds:itemID="{7EBD5F60-86BD-4DB8-AF26-F3681C0456A4}">
  <ds:schemaRefs>
    <ds:schemaRef ds:uri="http://schemas.microsoft.com/VisualStudio/2011/storyboarding/control"/>
  </ds:schemaRefs>
</ds:datastoreItem>
</file>

<file path=customXml/itemProps317.xml><?xml version="1.0" encoding="utf-8"?>
<ds:datastoreItem xmlns:ds="http://schemas.openxmlformats.org/officeDocument/2006/customXml" ds:itemID="{6F2BE8EE-F5FC-41F0-8C85-6F1DE1969346}">
  <ds:schemaRefs>
    <ds:schemaRef ds:uri="http://schemas.microsoft.com/VisualStudio/2011/storyboarding/control"/>
  </ds:schemaRefs>
</ds:datastoreItem>
</file>

<file path=customXml/itemProps318.xml><?xml version="1.0" encoding="utf-8"?>
<ds:datastoreItem xmlns:ds="http://schemas.openxmlformats.org/officeDocument/2006/customXml" ds:itemID="{1F192F6D-02E9-4010-B048-018C1EE2404A}">
  <ds:schemaRefs>
    <ds:schemaRef ds:uri="http://schemas.microsoft.com/VisualStudio/2011/storyboarding/control"/>
  </ds:schemaRefs>
</ds:datastoreItem>
</file>

<file path=customXml/itemProps319.xml><?xml version="1.0" encoding="utf-8"?>
<ds:datastoreItem xmlns:ds="http://schemas.openxmlformats.org/officeDocument/2006/customXml" ds:itemID="{1BF12E30-4370-4FE5-ABDB-24B3C9DD544C}">
  <ds:schemaRefs>
    <ds:schemaRef ds:uri="http://schemas.microsoft.com/VisualStudio/2011/storyboarding/control"/>
  </ds:schemaRefs>
</ds:datastoreItem>
</file>

<file path=customXml/itemProps32.xml><?xml version="1.0" encoding="utf-8"?>
<ds:datastoreItem xmlns:ds="http://schemas.openxmlformats.org/officeDocument/2006/customXml" ds:itemID="{BF70707F-A5AB-421C-8751-9E3EE352F107}">
  <ds:schemaRefs>
    <ds:schemaRef ds:uri="http://schemas.microsoft.com/VisualStudio/2011/storyboarding/control"/>
  </ds:schemaRefs>
</ds:datastoreItem>
</file>

<file path=customXml/itemProps320.xml><?xml version="1.0" encoding="utf-8"?>
<ds:datastoreItem xmlns:ds="http://schemas.openxmlformats.org/officeDocument/2006/customXml" ds:itemID="{32EF8875-FDB8-45C5-ACA0-D67896859652}">
  <ds:schemaRefs>
    <ds:schemaRef ds:uri="http://schemas.microsoft.com/VisualStudio/2011/storyboarding/control"/>
  </ds:schemaRefs>
</ds:datastoreItem>
</file>

<file path=customXml/itemProps321.xml><?xml version="1.0" encoding="utf-8"?>
<ds:datastoreItem xmlns:ds="http://schemas.openxmlformats.org/officeDocument/2006/customXml" ds:itemID="{1F870D69-1992-40D9-B15D-CB6DD41831A6}">
  <ds:schemaRefs>
    <ds:schemaRef ds:uri="http://schemas.microsoft.com/VisualStudio/2011/storyboarding/control"/>
  </ds:schemaRefs>
</ds:datastoreItem>
</file>

<file path=customXml/itemProps322.xml><?xml version="1.0" encoding="utf-8"?>
<ds:datastoreItem xmlns:ds="http://schemas.openxmlformats.org/officeDocument/2006/customXml" ds:itemID="{588CC892-875B-4554-950C-316EA8DF5A8F}">
  <ds:schemaRefs>
    <ds:schemaRef ds:uri="http://schemas.microsoft.com/VisualStudio/2011/storyboarding/control"/>
  </ds:schemaRefs>
</ds:datastoreItem>
</file>

<file path=customXml/itemProps323.xml><?xml version="1.0" encoding="utf-8"?>
<ds:datastoreItem xmlns:ds="http://schemas.openxmlformats.org/officeDocument/2006/customXml" ds:itemID="{A2E984F0-5825-496B-A81C-2900C56AB704}">
  <ds:schemaRefs>
    <ds:schemaRef ds:uri="http://schemas.microsoft.com/VisualStudio/2011/storyboarding/control"/>
  </ds:schemaRefs>
</ds:datastoreItem>
</file>

<file path=customXml/itemProps324.xml><?xml version="1.0" encoding="utf-8"?>
<ds:datastoreItem xmlns:ds="http://schemas.openxmlformats.org/officeDocument/2006/customXml" ds:itemID="{E6902633-06EF-4A5A-87DD-1905F6973CD7}">
  <ds:schemaRefs>
    <ds:schemaRef ds:uri="http://schemas.microsoft.com/VisualStudio/2011/storyboarding/control"/>
  </ds:schemaRefs>
</ds:datastoreItem>
</file>

<file path=customXml/itemProps325.xml><?xml version="1.0" encoding="utf-8"?>
<ds:datastoreItem xmlns:ds="http://schemas.openxmlformats.org/officeDocument/2006/customXml" ds:itemID="{BE80B283-0497-4040-AA37-B878194A7798}">
  <ds:schemaRefs>
    <ds:schemaRef ds:uri="http://schemas.microsoft.com/VisualStudio/2011/storyboarding/control"/>
  </ds:schemaRefs>
</ds:datastoreItem>
</file>

<file path=customXml/itemProps326.xml><?xml version="1.0" encoding="utf-8"?>
<ds:datastoreItem xmlns:ds="http://schemas.openxmlformats.org/officeDocument/2006/customXml" ds:itemID="{3D723398-F612-4A00-9AD8-F2A787D6AC4E}">
  <ds:schemaRefs>
    <ds:schemaRef ds:uri="http://schemas.microsoft.com/VisualStudio/2011/storyboarding/control"/>
  </ds:schemaRefs>
</ds:datastoreItem>
</file>

<file path=customXml/itemProps327.xml><?xml version="1.0" encoding="utf-8"?>
<ds:datastoreItem xmlns:ds="http://schemas.openxmlformats.org/officeDocument/2006/customXml" ds:itemID="{44A3AC9D-3627-48AE-B294-F92679F204F4}">
  <ds:schemaRefs>
    <ds:schemaRef ds:uri="http://schemas.microsoft.com/VisualStudio/2011/storyboarding/control"/>
  </ds:schemaRefs>
</ds:datastoreItem>
</file>

<file path=customXml/itemProps328.xml><?xml version="1.0" encoding="utf-8"?>
<ds:datastoreItem xmlns:ds="http://schemas.openxmlformats.org/officeDocument/2006/customXml" ds:itemID="{A62C19E3-1CC5-4937-8BB2-80C48D42F591}">
  <ds:schemaRefs>
    <ds:schemaRef ds:uri="http://schemas.microsoft.com/VisualStudio/2011/storyboarding/control"/>
  </ds:schemaRefs>
</ds:datastoreItem>
</file>

<file path=customXml/itemProps329.xml><?xml version="1.0" encoding="utf-8"?>
<ds:datastoreItem xmlns:ds="http://schemas.openxmlformats.org/officeDocument/2006/customXml" ds:itemID="{40D1F1DA-93E3-4690-AC0F-9731120E73F3}">
  <ds:schemaRefs>
    <ds:schemaRef ds:uri="http://schemas.microsoft.com/VisualStudio/2011/storyboarding/control"/>
  </ds:schemaRefs>
</ds:datastoreItem>
</file>

<file path=customXml/itemProps33.xml><?xml version="1.0" encoding="utf-8"?>
<ds:datastoreItem xmlns:ds="http://schemas.openxmlformats.org/officeDocument/2006/customXml" ds:itemID="{4B18B447-6AA1-40CE-9325-C7BF85AB5AAF}">
  <ds:schemaRefs>
    <ds:schemaRef ds:uri="http://schemas.microsoft.com/VisualStudio/2011/storyboarding/control"/>
  </ds:schemaRefs>
</ds:datastoreItem>
</file>

<file path=customXml/itemProps330.xml><?xml version="1.0" encoding="utf-8"?>
<ds:datastoreItem xmlns:ds="http://schemas.openxmlformats.org/officeDocument/2006/customXml" ds:itemID="{C9879772-1D4F-4D3A-B94A-C5DF0FF127B4}">
  <ds:schemaRefs>
    <ds:schemaRef ds:uri="http://schemas.microsoft.com/VisualStudio/2011/storyboarding/control"/>
  </ds:schemaRefs>
</ds:datastoreItem>
</file>

<file path=customXml/itemProps331.xml><?xml version="1.0" encoding="utf-8"?>
<ds:datastoreItem xmlns:ds="http://schemas.openxmlformats.org/officeDocument/2006/customXml" ds:itemID="{4F572669-BEE3-4CB7-BA4B-21DB51D9E712}">
  <ds:schemaRefs>
    <ds:schemaRef ds:uri="http://schemas.microsoft.com/VisualStudio/2011/storyboarding/control"/>
  </ds:schemaRefs>
</ds:datastoreItem>
</file>

<file path=customXml/itemProps332.xml><?xml version="1.0" encoding="utf-8"?>
<ds:datastoreItem xmlns:ds="http://schemas.openxmlformats.org/officeDocument/2006/customXml" ds:itemID="{CE6D2CA3-39E7-487F-89FA-1742D7B9C9E8}">
  <ds:schemaRefs>
    <ds:schemaRef ds:uri="http://schemas.microsoft.com/VisualStudio/2011/storyboarding/control"/>
  </ds:schemaRefs>
</ds:datastoreItem>
</file>

<file path=customXml/itemProps333.xml><?xml version="1.0" encoding="utf-8"?>
<ds:datastoreItem xmlns:ds="http://schemas.openxmlformats.org/officeDocument/2006/customXml" ds:itemID="{D46D5FAB-4D50-47AF-80CB-CD91ED663B83}">
  <ds:schemaRefs>
    <ds:schemaRef ds:uri="http://schemas.microsoft.com/VisualStudio/2011/storyboarding/control"/>
  </ds:schemaRefs>
</ds:datastoreItem>
</file>

<file path=customXml/itemProps334.xml><?xml version="1.0" encoding="utf-8"?>
<ds:datastoreItem xmlns:ds="http://schemas.openxmlformats.org/officeDocument/2006/customXml" ds:itemID="{3A2D8148-0CCC-4997-90CA-B9050BC50B59}">
  <ds:schemaRefs>
    <ds:schemaRef ds:uri="http://schemas.microsoft.com/VisualStudio/2011/storyboarding/control"/>
  </ds:schemaRefs>
</ds:datastoreItem>
</file>

<file path=customXml/itemProps335.xml><?xml version="1.0" encoding="utf-8"?>
<ds:datastoreItem xmlns:ds="http://schemas.openxmlformats.org/officeDocument/2006/customXml" ds:itemID="{CA463455-0B92-4875-84EC-111814E233EB}">
  <ds:schemaRefs>
    <ds:schemaRef ds:uri="http://schemas.microsoft.com/VisualStudio/2011/storyboarding/control"/>
  </ds:schemaRefs>
</ds:datastoreItem>
</file>

<file path=customXml/itemProps336.xml><?xml version="1.0" encoding="utf-8"?>
<ds:datastoreItem xmlns:ds="http://schemas.openxmlformats.org/officeDocument/2006/customXml" ds:itemID="{C71AD14A-EC3D-4BCE-9336-87EFF049390A}">
  <ds:schemaRefs>
    <ds:schemaRef ds:uri="http://schemas.microsoft.com/VisualStudio/2011/storyboarding/control"/>
  </ds:schemaRefs>
</ds:datastoreItem>
</file>

<file path=customXml/itemProps337.xml><?xml version="1.0" encoding="utf-8"?>
<ds:datastoreItem xmlns:ds="http://schemas.openxmlformats.org/officeDocument/2006/customXml" ds:itemID="{D743AB58-EC49-4825-A7B2-A02C96D66983}">
  <ds:schemaRefs>
    <ds:schemaRef ds:uri="http://schemas.microsoft.com/VisualStudio/2011/storyboarding/control"/>
  </ds:schemaRefs>
</ds:datastoreItem>
</file>

<file path=customXml/itemProps338.xml><?xml version="1.0" encoding="utf-8"?>
<ds:datastoreItem xmlns:ds="http://schemas.openxmlformats.org/officeDocument/2006/customXml" ds:itemID="{88166B0E-A525-409D-BEA7-0296152E3BEC}">
  <ds:schemaRefs>
    <ds:schemaRef ds:uri="http://schemas.microsoft.com/VisualStudio/2011/storyboarding/control"/>
  </ds:schemaRefs>
</ds:datastoreItem>
</file>

<file path=customXml/itemProps339.xml><?xml version="1.0" encoding="utf-8"?>
<ds:datastoreItem xmlns:ds="http://schemas.openxmlformats.org/officeDocument/2006/customXml" ds:itemID="{ABAF7ECC-A955-4007-A11E-0734237CF902}">
  <ds:schemaRefs>
    <ds:schemaRef ds:uri="http://schemas.microsoft.com/VisualStudio/2011/storyboarding/control"/>
  </ds:schemaRefs>
</ds:datastoreItem>
</file>

<file path=customXml/itemProps34.xml><?xml version="1.0" encoding="utf-8"?>
<ds:datastoreItem xmlns:ds="http://schemas.openxmlformats.org/officeDocument/2006/customXml" ds:itemID="{DD2091E2-C8F5-4590-AC0A-80222B906232}">
  <ds:schemaRefs>
    <ds:schemaRef ds:uri="http://schemas.microsoft.com/VisualStudio/2011/storyboarding/control"/>
  </ds:schemaRefs>
</ds:datastoreItem>
</file>

<file path=customXml/itemProps340.xml><?xml version="1.0" encoding="utf-8"?>
<ds:datastoreItem xmlns:ds="http://schemas.openxmlformats.org/officeDocument/2006/customXml" ds:itemID="{FC9F3D1C-D597-49E8-B3AF-2AA6D4C341EE}">
  <ds:schemaRefs>
    <ds:schemaRef ds:uri="http://schemas.microsoft.com/VisualStudio/2011/storyboarding/control"/>
  </ds:schemaRefs>
</ds:datastoreItem>
</file>

<file path=customXml/itemProps341.xml><?xml version="1.0" encoding="utf-8"?>
<ds:datastoreItem xmlns:ds="http://schemas.openxmlformats.org/officeDocument/2006/customXml" ds:itemID="{C8DD9465-89A5-4020-A2B9-9DA4B609507F}">
  <ds:schemaRefs>
    <ds:schemaRef ds:uri="http://schemas.microsoft.com/VisualStudio/2011/storyboarding/control"/>
  </ds:schemaRefs>
</ds:datastoreItem>
</file>

<file path=customXml/itemProps342.xml><?xml version="1.0" encoding="utf-8"?>
<ds:datastoreItem xmlns:ds="http://schemas.openxmlformats.org/officeDocument/2006/customXml" ds:itemID="{08DB9CFD-9603-4333-97E3-908C6A011E60}">
  <ds:schemaRefs>
    <ds:schemaRef ds:uri="http://schemas.microsoft.com/VisualStudio/2011/storyboarding/control"/>
  </ds:schemaRefs>
</ds:datastoreItem>
</file>

<file path=customXml/itemProps343.xml><?xml version="1.0" encoding="utf-8"?>
<ds:datastoreItem xmlns:ds="http://schemas.openxmlformats.org/officeDocument/2006/customXml" ds:itemID="{705289A4-7001-44EC-86F7-F436D3DD8281}">
  <ds:schemaRefs>
    <ds:schemaRef ds:uri="http://schemas.microsoft.com/VisualStudio/2011/storyboarding/control"/>
  </ds:schemaRefs>
</ds:datastoreItem>
</file>

<file path=customXml/itemProps344.xml><?xml version="1.0" encoding="utf-8"?>
<ds:datastoreItem xmlns:ds="http://schemas.openxmlformats.org/officeDocument/2006/customXml" ds:itemID="{E15466D3-B11E-4A2D-AE8A-761EB919264D}">
  <ds:schemaRefs>
    <ds:schemaRef ds:uri="http://schemas.microsoft.com/VisualStudio/2011/storyboarding/control"/>
  </ds:schemaRefs>
</ds:datastoreItem>
</file>

<file path=customXml/itemProps345.xml><?xml version="1.0" encoding="utf-8"?>
<ds:datastoreItem xmlns:ds="http://schemas.openxmlformats.org/officeDocument/2006/customXml" ds:itemID="{9A49F8DD-F404-40D2-BA45-72FE5B725C11}">
  <ds:schemaRefs>
    <ds:schemaRef ds:uri="http://schemas.microsoft.com/VisualStudio/2011/storyboarding/control"/>
  </ds:schemaRefs>
</ds:datastoreItem>
</file>

<file path=customXml/itemProps346.xml><?xml version="1.0" encoding="utf-8"?>
<ds:datastoreItem xmlns:ds="http://schemas.openxmlformats.org/officeDocument/2006/customXml" ds:itemID="{4FA6996D-FD26-4F62-8954-ABC440280B14}">
  <ds:schemaRefs>
    <ds:schemaRef ds:uri="http://schemas.microsoft.com/VisualStudio/2011/storyboarding/control"/>
  </ds:schemaRefs>
</ds:datastoreItem>
</file>

<file path=customXml/itemProps347.xml><?xml version="1.0" encoding="utf-8"?>
<ds:datastoreItem xmlns:ds="http://schemas.openxmlformats.org/officeDocument/2006/customXml" ds:itemID="{3BCEB781-FEDA-48BE-ADC9-971F871E941F}">
  <ds:schemaRefs>
    <ds:schemaRef ds:uri="http://schemas.microsoft.com/VisualStudio/2011/storyboarding/control"/>
  </ds:schemaRefs>
</ds:datastoreItem>
</file>

<file path=customXml/itemProps348.xml><?xml version="1.0" encoding="utf-8"?>
<ds:datastoreItem xmlns:ds="http://schemas.openxmlformats.org/officeDocument/2006/customXml" ds:itemID="{3F67BE71-5F12-4D3D-BEFE-0B91ADEC88B4}">
  <ds:schemaRefs>
    <ds:schemaRef ds:uri="http://schemas.microsoft.com/VisualStudio/2011/storyboarding/control"/>
  </ds:schemaRefs>
</ds:datastoreItem>
</file>

<file path=customXml/itemProps349.xml><?xml version="1.0" encoding="utf-8"?>
<ds:datastoreItem xmlns:ds="http://schemas.openxmlformats.org/officeDocument/2006/customXml" ds:itemID="{77538554-F608-4B42-8D22-56F00B1E84A1}">
  <ds:schemaRefs>
    <ds:schemaRef ds:uri="http://schemas.microsoft.com/VisualStudio/2011/storyboarding/control"/>
  </ds:schemaRefs>
</ds:datastoreItem>
</file>

<file path=customXml/itemProps35.xml><?xml version="1.0" encoding="utf-8"?>
<ds:datastoreItem xmlns:ds="http://schemas.openxmlformats.org/officeDocument/2006/customXml" ds:itemID="{309EC883-78AC-49EA-908C-68624AA23C3F}">
  <ds:schemaRefs>
    <ds:schemaRef ds:uri="http://schemas.microsoft.com/VisualStudio/2011/storyboarding/control"/>
  </ds:schemaRefs>
</ds:datastoreItem>
</file>

<file path=customXml/itemProps350.xml><?xml version="1.0" encoding="utf-8"?>
<ds:datastoreItem xmlns:ds="http://schemas.openxmlformats.org/officeDocument/2006/customXml" ds:itemID="{9111714C-BEA0-4023-AE70-0694BCDF3970}">
  <ds:schemaRefs>
    <ds:schemaRef ds:uri="http://schemas.microsoft.com/VisualStudio/2011/storyboarding/control"/>
  </ds:schemaRefs>
</ds:datastoreItem>
</file>

<file path=customXml/itemProps351.xml><?xml version="1.0" encoding="utf-8"?>
<ds:datastoreItem xmlns:ds="http://schemas.openxmlformats.org/officeDocument/2006/customXml" ds:itemID="{4E78527F-D748-4A96-BFE1-C7143D81AD9B}">
  <ds:schemaRefs>
    <ds:schemaRef ds:uri="http://schemas.microsoft.com/VisualStudio/2011/storyboarding/control"/>
  </ds:schemaRefs>
</ds:datastoreItem>
</file>

<file path=customXml/itemProps352.xml><?xml version="1.0" encoding="utf-8"?>
<ds:datastoreItem xmlns:ds="http://schemas.openxmlformats.org/officeDocument/2006/customXml" ds:itemID="{58164071-011B-42CF-AA70-EB2C2E671628}">
  <ds:schemaRefs>
    <ds:schemaRef ds:uri="http://schemas.microsoft.com/VisualStudio/2011/storyboarding/control"/>
  </ds:schemaRefs>
</ds:datastoreItem>
</file>

<file path=customXml/itemProps353.xml><?xml version="1.0" encoding="utf-8"?>
<ds:datastoreItem xmlns:ds="http://schemas.openxmlformats.org/officeDocument/2006/customXml" ds:itemID="{C3098734-B355-46C4-BCD5-72E8403B2A07}">
  <ds:schemaRefs>
    <ds:schemaRef ds:uri="http://schemas.microsoft.com/VisualStudio/2011/storyboarding/control"/>
  </ds:schemaRefs>
</ds:datastoreItem>
</file>

<file path=customXml/itemProps354.xml><?xml version="1.0" encoding="utf-8"?>
<ds:datastoreItem xmlns:ds="http://schemas.openxmlformats.org/officeDocument/2006/customXml" ds:itemID="{6AB215AE-D594-4407-A062-DCB84D6F26DA}">
  <ds:schemaRefs>
    <ds:schemaRef ds:uri="http://schemas.microsoft.com/VisualStudio/2011/storyboarding/control"/>
  </ds:schemaRefs>
</ds:datastoreItem>
</file>

<file path=customXml/itemProps355.xml><?xml version="1.0" encoding="utf-8"?>
<ds:datastoreItem xmlns:ds="http://schemas.openxmlformats.org/officeDocument/2006/customXml" ds:itemID="{D6AA1E66-7752-4885-A1C5-44835C39AD86}">
  <ds:schemaRefs>
    <ds:schemaRef ds:uri="http://schemas.microsoft.com/VisualStudio/2011/storyboarding/control"/>
  </ds:schemaRefs>
</ds:datastoreItem>
</file>

<file path=customXml/itemProps356.xml><?xml version="1.0" encoding="utf-8"?>
<ds:datastoreItem xmlns:ds="http://schemas.openxmlformats.org/officeDocument/2006/customXml" ds:itemID="{5BE954A6-BEEE-4A19-BD2F-1E31179351D2}">
  <ds:schemaRefs>
    <ds:schemaRef ds:uri="http://schemas.microsoft.com/VisualStudio/2011/storyboarding/control"/>
  </ds:schemaRefs>
</ds:datastoreItem>
</file>

<file path=customXml/itemProps357.xml><?xml version="1.0" encoding="utf-8"?>
<ds:datastoreItem xmlns:ds="http://schemas.openxmlformats.org/officeDocument/2006/customXml" ds:itemID="{774852AA-A16E-47E8-B016-833B0FFEC682}">
  <ds:schemaRefs>
    <ds:schemaRef ds:uri="http://schemas.microsoft.com/VisualStudio/2011/storyboarding/control"/>
  </ds:schemaRefs>
</ds:datastoreItem>
</file>

<file path=customXml/itemProps358.xml><?xml version="1.0" encoding="utf-8"?>
<ds:datastoreItem xmlns:ds="http://schemas.openxmlformats.org/officeDocument/2006/customXml" ds:itemID="{E149C5C1-1959-4CCB-B195-61731399D1DA}">
  <ds:schemaRefs>
    <ds:schemaRef ds:uri="http://schemas.microsoft.com/VisualStudio/2011/storyboarding/control"/>
  </ds:schemaRefs>
</ds:datastoreItem>
</file>

<file path=customXml/itemProps359.xml><?xml version="1.0" encoding="utf-8"?>
<ds:datastoreItem xmlns:ds="http://schemas.openxmlformats.org/officeDocument/2006/customXml" ds:itemID="{0B272A12-8808-4C9B-9F90-3A05ABE36F47}">
  <ds:schemaRefs>
    <ds:schemaRef ds:uri="http://schemas.microsoft.com/VisualStudio/2011/storyboarding/control"/>
  </ds:schemaRefs>
</ds:datastoreItem>
</file>

<file path=customXml/itemProps36.xml><?xml version="1.0" encoding="utf-8"?>
<ds:datastoreItem xmlns:ds="http://schemas.openxmlformats.org/officeDocument/2006/customXml" ds:itemID="{82BC4133-A919-4829-87D3-175ED9AAAC81}">
  <ds:schemaRefs>
    <ds:schemaRef ds:uri="http://schemas.microsoft.com/VisualStudio/2011/storyboarding/control"/>
  </ds:schemaRefs>
</ds:datastoreItem>
</file>

<file path=customXml/itemProps360.xml><?xml version="1.0" encoding="utf-8"?>
<ds:datastoreItem xmlns:ds="http://schemas.openxmlformats.org/officeDocument/2006/customXml" ds:itemID="{EE4D5D60-0F7B-49F4-8824-972A96FB53CC}">
  <ds:schemaRefs>
    <ds:schemaRef ds:uri="http://schemas.microsoft.com/VisualStudio/2011/storyboarding/control"/>
  </ds:schemaRefs>
</ds:datastoreItem>
</file>

<file path=customXml/itemProps361.xml><?xml version="1.0" encoding="utf-8"?>
<ds:datastoreItem xmlns:ds="http://schemas.openxmlformats.org/officeDocument/2006/customXml" ds:itemID="{F4EBD994-B018-42E8-9560-CD36102049FF}">
  <ds:schemaRefs>
    <ds:schemaRef ds:uri="http://schemas.microsoft.com/VisualStudio/2011/storyboarding/control"/>
  </ds:schemaRefs>
</ds:datastoreItem>
</file>

<file path=customXml/itemProps362.xml><?xml version="1.0" encoding="utf-8"?>
<ds:datastoreItem xmlns:ds="http://schemas.openxmlformats.org/officeDocument/2006/customXml" ds:itemID="{73735D3D-18E2-49C9-8E3B-9E3D32BC942B}">
  <ds:schemaRefs>
    <ds:schemaRef ds:uri="http://schemas.microsoft.com/VisualStudio/2011/storyboarding/control"/>
  </ds:schemaRefs>
</ds:datastoreItem>
</file>

<file path=customXml/itemProps363.xml><?xml version="1.0" encoding="utf-8"?>
<ds:datastoreItem xmlns:ds="http://schemas.openxmlformats.org/officeDocument/2006/customXml" ds:itemID="{B71176C3-4E74-4CEF-A191-59D7B16E6C24}">
  <ds:schemaRefs>
    <ds:schemaRef ds:uri="http://schemas.microsoft.com/VisualStudio/2011/storyboarding/control"/>
  </ds:schemaRefs>
</ds:datastoreItem>
</file>

<file path=customXml/itemProps364.xml><?xml version="1.0" encoding="utf-8"?>
<ds:datastoreItem xmlns:ds="http://schemas.openxmlformats.org/officeDocument/2006/customXml" ds:itemID="{F8302D26-BEA1-4424-8E1D-0E30E3D5DE61}">
  <ds:schemaRefs>
    <ds:schemaRef ds:uri="http://schemas.microsoft.com/VisualStudio/2011/storyboarding/control"/>
  </ds:schemaRefs>
</ds:datastoreItem>
</file>

<file path=customXml/itemProps365.xml><?xml version="1.0" encoding="utf-8"?>
<ds:datastoreItem xmlns:ds="http://schemas.openxmlformats.org/officeDocument/2006/customXml" ds:itemID="{76822027-E5FB-4497-B40D-FD02F9E43715}">
  <ds:schemaRefs>
    <ds:schemaRef ds:uri="http://schemas.microsoft.com/VisualStudio/2011/storyboarding/control"/>
  </ds:schemaRefs>
</ds:datastoreItem>
</file>

<file path=customXml/itemProps366.xml><?xml version="1.0" encoding="utf-8"?>
<ds:datastoreItem xmlns:ds="http://schemas.openxmlformats.org/officeDocument/2006/customXml" ds:itemID="{B8D6BB05-D797-4616-8470-662280F29357}">
  <ds:schemaRefs>
    <ds:schemaRef ds:uri="http://schemas.microsoft.com/VisualStudio/2011/storyboarding/control"/>
  </ds:schemaRefs>
</ds:datastoreItem>
</file>

<file path=customXml/itemProps367.xml><?xml version="1.0" encoding="utf-8"?>
<ds:datastoreItem xmlns:ds="http://schemas.openxmlformats.org/officeDocument/2006/customXml" ds:itemID="{1BB539BF-72A8-4CDF-A145-B91B6F1C0CE3}">
  <ds:schemaRefs>
    <ds:schemaRef ds:uri="http://schemas.microsoft.com/VisualStudio/2011/storyboarding/control"/>
  </ds:schemaRefs>
</ds:datastoreItem>
</file>

<file path=customXml/itemProps368.xml><?xml version="1.0" encoding="utf-8"?>
<ds:datastoreItem xmlns:ds="http://schemas.openxmlformats.org/officeDocument/2006/customXml" ds:itemID="{5218FC88-785F-49C2-AA7C-5B2C0E8C1B44}">
  <ds:schemaRefs>
    <ds:schemaRef ds:uri="http://schemas.microsoft.com/VisualStudio/2011/storyboarding/control"/>
  </ds:schemaRefs>
</ds:datastoreItem>
</file>

<file path=customXml/itemProps369.xml><?xml version="1.0" encoding="utf-8"?>
<ds:datastoreItem xmlns:ds="http://schemas.openxmlformats.org/officeDocument/2006/customXml" ds:itemID="{35EBDE36-D9C4-4D62-A16B-4FF5D707CD80}">
  <ds:schemaRefs>
    <ds:schemaRef ds:uri="http://schemas.microsoft.com/VisualStudio/2011/storyboarding/control"/>
  </ds:schemaRefs>
</ds:datastoreItem>
</file>

<file path=customXml/itemProps37.xml><?xml version="1.0" encoding="utf-8"?>
<ds:datastoreItem xmlns:ds="http://schemas.openxmlformats.org/officeDocument/2006/customXml" ds:itemID="{A7697E20-3494-4CE8-BE1E-39E9AE44EC52}">
  <ds:schemaRefs>
    <ds:schemaRef ds:uri="http://schemas.microsoft.com/VisualStudio/2011/storyboarding/control"/>
  </ds:schemaRefs>
</ds:datastoreItem>
</file>

<file path=customXml/itemProps370.xml><?xml version="1.0" encoding="utf-8"?>
<ds:datastoreItem xmlns:ds="http://schemas.openxmlformats.org/officeDocument/2006/customXml" ds:itemID="{BA1E1A43-4310-458C-88DA-23FAB63B1DE1}">
  <ds:schemaRefs>
    <ds:schemaRef ds:uri="http://schemas.microsoft.com/VisualStudio/2011/storyboarding/control"/>
  </ds:schemaRefs>
</ds:datastoreItem>
</file>

<file path=customXml/itemProps371.xml><?xml version="1.0" encoding="utf-8"?>
<ds:datastoreItem xmlns:ds="http://schemas.openxmlformats.org/officeDocument/2006/customXml" ds:itemID="{B40CD2CF-8064-410C-8208-C779579D4AF0}">
  <ds:schemaRefs>
    <ds:schemaRef ds:uri="http://schemas.microsoft.com/VisualStudio/2011/storyboarding/control"/>
  </ds:schemaRefs>
</ds:datastoreItem>
</file>

<file path=customXml/itemProps372.xml><?xml version="1.0" encoding="utf-8"?>
<ds:datastoreItem xmlns:ds="http://schemas.openxmlformats.org/officeDocument/2006/customXml" ds:itemID="{17809777-8DB2-4F93-9ADB-BC548D0C7029}">
  <ds:schemaRefs>
    <ds:schemaRef ds:uri="http://schemas.microsoft.com/VisualStudio/2011/storyboarding/control"/>
  </ds:schemaRefs>
</ds:datastoreItem>
</file>

<file path=customXml/itemProps373.xml><?xml version="1.0" encoding="utf-8"?>
<ds:datastoreItem xmlns:ds="http://schemas.openxmlformats.org/officeDocument/2006/customXml" ds:itemID="{D05DED43-3D1F-4A80-A78F-B1CEEB89C7CE}">
  <ds:schemaRefs>
    <ds:schemaRef ds:uri="http://schemas.microsoft.com/VisualStudio/2011/storyboarding/control"/>
  </ds:schemaRefs>
</ds:datastoreItem>
</file>

<file path=customXml/itemProps374.xml><?xml version="1.0" encoding="utf-8"?>
<ds:datastoreItem xmlns:ds="http://schemas.openxmlformats.org/officeDocument/2006/customXml" ds:itemID="{3B83B4D1-C9F9-474C-AB6B-3CAEF523CEEB}">
  <ds:schemaRefs>
    <ds:schemaRef ds:uri="http://schemas.microsoft.com/VisualStudio/2011/storyboarding/control"/>
  </ds:schemaRefs>
</ds:datastoreItem>
</file>

<file path=customXml/itemProps375.xml><?xml version="1.0" encoding="utf-8"?>
<ds:datastoreItem xmlns:ds="http://schemas.openxmlformats.org/officeDocument/2006/customXml" ds:itemID="{0EC5F2CC-4436-4CDF-84C2-C5A77692BC4B}">
  <ds:schemaRefs>
    <ds:schemaRef ds:uri="http://schemas.microsoft.com/VisualStudio/2011/storyboarding/control"/>
  </ds:schemaRefs>
</ds:datastoreItem>
</file>

<file path=customXml/itemProps376.xml><?xml version="1.0" encoding="utf-8"?>
<ds:datastoreItem xmlns:ds="http://schemas.openxmlformats.org/officeDocument/2006/customXml" ds:itemID="{B056D76A-A7B9-40D3-9606-22081093241E}">
  <ds:schemaRefs>
    <ds:schemaRef ds:uri="http://schemas.microsoft.com/VisualStudio/2011/storyboarding/control"/>
  </ds:schemaRefs>
</ds:datastoreItem>
</file>

<file path=customXml/itemProps377.xml><?xml version="1.0" encoding="utf-8"?>
<ds:datastoreItem xmlns:ds="http://schemas.openxmlformats.org/officeDocument/2006/customXml" ds:itemID="{C1F48EAF-2325-4277-A7B9-5B5B48D6AF6D}">
  <ds:schemaRefs>
    <ds:schemaRef ds:uri="http://schemas.microsoft.com/VisualStudio/2011/storyboarding/control"/>
  </ds:schemaRefs>
</ds:datastoreItem>
</file>

<file path=customXml/itemProps378.xml><?xml version="1.0" encoding="utf-8"?>
<ds:datastoreItem xmlns:ds="http://schemas.openxmlformats.org/officeDocument/2006/customXml" ds:itemID="{1CCD1A6F-F98B-44D5-AE21-A267821E9D06}">
  <ds:schemaRefs>
    <ds:schemaRef ds:uri="http://schemas.microsoft.com/VisualStudio/2011/storyboarding/control"/>
  </ds:schemaRefs>
</ds:datastoreItem>
</file>

<file path=customXml/itemProps379.xml><?xml version="1.0" encoding="utf-8"?>
<ds:datastoreItem xmlns:ds="http://schemas.openxmlformats.org/officeDocument/2006/customXml" ds:itemID="{801165A1-7E8F-4F48-AA1B-F73D5C3BEB5C}">
  <ds:schemaRefs>
    <ds:schemaRef ds:uri="http://schemas.microsoft.com/VisualStudio/2011/storyboarding/control"/>
  </ds:schemaRefs>
</ds:datastoreItem>
</file>

<file path=customXml/itemProps38.xml><?xml version="1.0" encoding="utf-8"?>
<ds:datastoreItem xmlns:ds="http://schemas.openxmlformats.org/officeDocument/2006/customXml" ds:itemID="{0B884D38-4224-4367-AA92-BA1D89AD92D5}">
  <ds:schemaRefs>
    <ds:schemaRef ds:uri="http://schemas.microsoft.com/VisualStudio/2011/storyboarding/control"/>
  </ds:schemaRefs>
</ds:datastoreItem>
</file>

<file path=customXml/itemProps380.xml><?xml version="1.0" encoding="utf-8"?>
<ds:datastoreItem xmlns:ds="http://schemas.openxmlformats.org/officeDocument/2006/customXml" ds:itemID="{1C8823D2-E473-4ABA-AA13-1FDEF0411EEC}">
  <ds:schemaRefs>
    <ds:schemaRef ds:uri="http://schemas.microsoft.com/VisualStudio/2011/storyboarding/control"/>
  </ds:schemaRefs>
</ds:datastoreItem>
</file>

<file path=customXml/itemProps381.xml><?xml version="1.0" encoding="utf-8"?>
<ds:datastoreItem xmlns:ds="http://schemas.openxmlformats.org/officeDocument/2006/customXml" ds:itemID="{75B8D775-9BF9-4B38-894D-183753BA26A0}">
  <ds:schemaRefs>
    <ds:schemaRef ds:uri="http://schemas.microsoft.com/VisualStudio/2011/storyboarding/control"/>
  </ds:schemaRefs>
</ds:datastoreItem>
</file>

<file path=customXml/itemProps382.xml><?xml version="1.0" encoding="utf-8"?>
<ds:datastoreItem xmlns:ds="http://schemas.openxmlformats.org/officeDocument/2006/customXml" ds:itemID="{F862D909-37A3-4326-9804-1C5E09CA02DC}">
  <ds:schemaRefs>
    <ds:schemaRef ds:uri="http://schemas.microsoft.com/VisualStudio/2011/storyboarding/control"/>
  </ds:schemaRefs>
</ds:datastoreItem>
</file>

<file path=customXml/itemProps383.xml><?xml version="1.0" encoding="utf-8"?>
<ds:datastoreItem xmlns:ds="http://schemas.openxmlformats.org/officeDocument/2006/customXml" ds:itemID="{70B43BC5-27EA-412F-8050-3259125BA457}">
  <ds:schemaRefs>
    <ds:schemaRef ds:uri="http://schemas.microsoft.com/VisualStudio/2011/storyboarding/control"/>
  </ds:schemaRefs>
</ds:datastoreItem>
</file>

<file path=customXml/itemProps384.xml><?xml version="1.0" encoding="utf-8"?>
<ds:datastoreItem xmlns:ds="http://schemas.openxmlformats.org/officeDocument/2006/customXml" ds:itemID="{FC1DC117-FEC2-4265-A4AB-4D4C44082A54}">
  <ds:schemaRefs>
    <ds:schemaRef ds:uri="http://schemas.microsoft.com/VisualStudio/2011/storyboarding/control"/>
  </ds:schemaRefs>
</ds:datastoreItem>
</file>

<file path=customXml/itemProps385.xml><?xml version="1.0" encoding="utf-8"?>
<ds:datastoreItem xmlns:ds="http://schemas.openxmlformats.org/officeDocument/2006/customXml" ds:itemID="{46790E93-12B3-4A18-8FE4-B01D6D978C0C}">
  <ds:schemaRefs>
    <ds:schemaRef ds:uri="http://schemas.microsoft.com/VisualStudio/2011/storyboarding/control"/>
  </ds:schemaRefs>
</ds:datastoreItem>
</file>

<file path=customXml/itemProps386.xml><?xml version="1.0" encoding="utf-8"?>
<ds:datastoreItem xmlns:ds="http://schemas.openxmlformats.org/officeDocument/2006/customXml" ds:itemID="{C650E319-B7ED-48D9-A499-1DFB8906F16A}">
  <ds:schemaRefs>
    <ds:schemaRef ds:uri="http://schemas.microsoft.com/VisualStudio/2011/storyboarding/control"/>
  </ds:schemaRefs>
</ds:datastoreItem>
</file>

<file path=customXml/itemProps387.xml><?xml version="1.0" encoding="utf-8"?>
<ds:datastoreItem xmlns:ds="http://schemas.openxmlformats.org/officeDocument/2006/customXml" ds:itemID="{897910F3-9DC2-4027-9B8A-CFF57AD822FA}">
  <ds:schemaRefs>
    <ds:schemaRef ds:uri="http://schemas.microsoft.com/VisualStudio/2011/storyboarding/control"/>
  </ds:schemaRefs>
</ds:datastoreItem>
</file>

<file path=customXml/itemProps388.xml><?xml version="1.0" encoding="utf-8"?>
<ds:datastoreItem xmlns:ds="http://schemas.openxmlformats.org/officeDocument/2006/customXml" ds:itemID="{5E92B738-02E9-4305-BA9D-6902D12C9E0A}">
  <ds:schemaRefs>
    <ds:schemaRef ds:uri="http://schemas.microsoft.com/VisualStudio/2011/storyboarding/control"/>
  </ds:schemaRefs>
</ds:datastoreItem>
</file>

<file path=customXml/itemProps389.xml><?xml version="1.0" encoding="utf-8"?>
<ds:datastoreItem xmlns:ds="http://schemas.openxmlformats.org/officeDocument/2006/customXml" ds:itemID="{27C84C17-45CF-45D5-8835-D4837E2EC3ED}">
  <ds:schemaRefs>
    <ds:schemaRef ds:uri="http://schemas.microsoft.com/VisualStudio/2011/storyboarding/control"/>
  </ds:schemaRefs>
</ds:datastoreItem>
</file>

<file path=customXml/itemProps39.xml><?xml version="1.0" encoding="utf-8"?>
<ds:datastoreItem xmlns:ds="http://schemas.openxmlformats.org/officeDocument/2006/customXml" ds:itemID="{F21CF1DB-2F9B-4ED8-9537-B015FE116004}">
  <ds:schemaRefs>
    <ds:schemaRef ds:uri="http://schemas.microsoft.com/VisualStudio/2011/storyboarding/control"/>
  </ds:schemaRefs>
</ds:datastoreItem>
</file>

<file path=customXml/itemProps390.xml><?xml version="1.0" encoding="utf-8"?>
<ds:datastoreItem xmlns:ds="http://schemas.openxmlformats.org/officeDocument/2006/customXml" ds:itemID="{98387787-7D03-46E1-A503-39B754E8BE97}">
  <ds:schemaRefs>
    <ds:schemaRef ds:uri="http://schemas.microsoft.com/VisualStudio/2011/storyboarding/control"/>
  </ds:schemaRefs>
</ds:datastoreItem>
</file>

<file path=customXml/itemProps391.xml><?xml version="1.0" encoding="utf-8"?>
<ds:datastoreItem xmlns:ds="http://schemas.openxmlformats.org/officeDocument/2006/customXml" ds:itemID="{6F301A85-B79F-4792-8692-E44565A8ADD1}">
  <ds:schemaRefs>
    <ds:schemaRef ds:uri="http://schemas.microsoft.com/VisualStudio/2011/storyboarding/control"/>
  </ds:schemaRefs>
</ds:datastoreItem>
</file>

<file path=customXml/itemProps392.xml><?xml version="1.0" encoding="utf-8"?>
<ds:datastoreItem xmlns:ds="http://schemas.openxmlformats.org/officeDocument/2006/customXml" ds:itemID="{10853E20-F547-4D3D-8CF8-0F585477D868}">
  <ds:schemaRefs>
    <ds:schemaRef ds:uri="http://schemas.microsoft.com/VisualStudio/2011/storyboarding/control"/>
  </ds:schemaRefs>
</ds:datastoreItem>
</file>

<file path=customXml/itemProps393.xml><?xml version="1.0" encoding="utf-8"?>
<ds:datastoreItem xmlns:ds="http://schemas.openxmlformats.org/officeDocument/2006/customXml" ds:itemID="{95C2FA46-9601-4B68-9287-491207B6B795}">
  <ds:schemaRefs>
    <ds:schemaRef ds:uri="http://schemas.microsoft.com/VisualStudio/2011/storyboarding/control"/>
  </ds:schemaRefs>
</ds:datastoreItem>
</file>

<file path=customXml/itemProps394.xml><?xml version="1.0" encoding="utf-8"?>
<ds:datastoreItem xmlns:ds="http://schemas.openxmlformats.org/officeDocument/2006/customXml" ds:itemID="{FBD9F456-A02E-4901-8C24-C2A3F1306A02}">
  <ds:schemaRefs>
    <ds:schemaRef ds:uri="http://schemas.microsoft.com/VisualStudio/2011/storyboarding/control"/>
  </ds:schemaRefs>
</ds:datastoreItem>
</file>

<file path=customXml/itemProps395.xml><?xml version="1.0" encoding="utf-8"?>
<ds:datastoreItem xmlns:ds="http://schemas.openxmlformats.org/officeDocument/2006/customXml" ds:itemID="{8C948CEA-DAED-46F4-B9E2-487F4F83D508}">
  <ds:schemaRefs>
    <ds:schemaRef ds:uri="http://schemas.microsoft.com/VisualStudio/2011/storyboarding/control"/>
  </ds:schemaRefs>
</ds:datastoreItem>
</file>

<file path=customXml/itemProps396.xml><?xml version="1.0" encoding="utf-8"?>
<ds:datastoreItem xmlns:ds="http://schemas.openxmlformats.org/officeDocument/2006/customXml" ds:itemID="{9966EF95-1BD4-4A29-A6B0-DE0B94CE845F}">
  <ds:schemaRefs>
    <ds:schemaRef ds:uri="http://schemas.microsoft.com/VisualStudio/2011/storyboarding/control"/>
  </ds:schemaRefs>
</ds:datastoreItem>
</file>

<file path=customXml/itemProps397.xml><?xml version="1.0" encoding="utf-8"?>
<ds:datastoreItem xmlns:ds="http://schemas.openxmlformats.org/officeDocument/2006/customXml" ds:itemID="{0180227A-6A3F-4B6B-9628-212C0EFF5C2E}">
  <ds:schemaRefs>
    <ds:schemaRef ds:uri="http://schemas.microsoft.com/VisualStudio/2011/storyboarding/control"/>
  </ds:schemaRefs>
</ds:datastoreItem>
</file>

<file path=customXml/itemProps398.xml><?xml version="1.0" encoding="utf-8"?>
<ds:datastoreItem xmlns:ds="http://schemas.openxmlformats.org/officeDocument/2006/customXml" ds:itemID="{52D5EDAE-C3CF-46CF-AE3B-BC0670001B6C}">
  <ds:schemaRefs>
    <ds:schemaRef ds:uri="http://schemas.microsoft.com/VisualStudio/2011/storyboarding/control"/>
  </ds:schemaRefs>
</ds:datastoreItem>
</file>

<file path=customXml/itemProps399.xml><?xml version="1.0" encoding="utf-8"?>
<ds:datastoreItem xmlns:ds="http://schemas.openxmlformats.org/officeDocument/2006/customXml" ds:itemID="{B4141019-37A7-4C07-B8E4-C0326774A270}">
  <ds:schemaRefs>
    <ds:schemaRef ds:uri="http://schemas.microsoft.com/VisualStudio/2011/storyboarding/control"/>
  </ds:schemaRefs>
</ds:datastoreItem>
</file>

<file path=customXml/itemProps4.xml><?xml version="1.0" encoding="utf-8"?>
<ds:datastoreItem xmlns:ds="http://schemas.openxmlformats.org/officeDocument/2006/customXml" ds:itemID="{A4715068-C970-4FBE-BF99-9FBD9CFA6A78}">
  <ds:schemaRefs>
    <ds:schemaRef ds:uri="http://schemas.microsoft.com/VisualStudio/2011/storyboarding/control"/>
  </ds:schemaRefs>
</ds:datastoreItem>
</file>

<file path=customXml/itemProps40.xml><?xml version="1.0" encoding="utf-8"?>
<ds:datastoreItem xmlns:ds="http://schemas.openxmlformats.org/officeDocument/2006/customXml" ds:itemID="{D4D19E8C-8562-414F-8376-5E29B93AD215}">
  <ds:schemaRefs>
    <ds:schemaRef ds:uri="http://schemas.microsoft.com/VisualStudio/2011/storyboarding/control"/>
  </ds:schemaRefs>
</ds:datastoreItem>
</file>

<file path=customXml/itemProps400.xml><?xml version="1.0" encoding="utf-8"?>
<ds:datastoreItem xmlns:ds="http://schemas.openxmlformats.org/officeDocument/2006/customXml" ds:itemID="{480A4169-24F0-47AF-AB37-380AA184A8B6}">
  <ds:schemaRefs>
    <ds:schemaRef ds:uri="http://schemas.microsoft.com/VisualStudio/2011/storyboarding/control"/>
  </ds:schemaRefs>
</ds:datastoreItem>
</file>

<file path=customXml/itemProps401.xml><?xml version="1.0" encoding="utf-8"?>
<ds:datastoreItem xmlns:ds="http://schemas.openxmlformats.org/officeDocument/2006/customXml" ds:itemID="{00E1D901-1194-4863-AC7E-5BB68D207CED}">
  <ds:schemaRefs>
    <ds:schemaRef ds:uri="http://schemas.microsoft.com/VisualStudio/2011/storyboarding/control"/>
  </ds:schemaRefs>
</ds:datastoreItem>
</file>

<file path=customXml/itemProps402.xml><?xml version="1.0" encoding="utf-8"?>
<ds:datastoreItem xmlns:ds="http://schemas.openxmlformats.org/officeDocument/2006/customXml" ds:itemID="{1C0BE052-1B2E-4349-AC59-4199658F2659}">
  <ds:schemaRefs>
    <ds:schemaRef ds:uri="http://schemas.microsoft.com/VisualStudio/2011/storyboarding/control"/>
  </ds:schemaRefs>
</ds:datastoreItem>
</file>

<file path=customXml/itemProps403.xml><?xml version="1.0" encoding="utf-8"?>
<ds:datastoreItem xmlns:ds="http://schemas.openxmlformats.org/officeDocument/2006/customXml" ds:itemID="{A81AEBA3-3C43-40A1-8012-B9372B48FA7F}">
  <ds:schemaRefs>
    <ds:schemaRef ds:uri="http://schemas.microsoft.com/VisualStudio/2011/storyboarding/control"/>
  </ds:schemaRefs>
</ds:datastoreItem>
</file>

<file path=customXml/itemProps404.xml><?xml version="1.0" encoding="utf-8"?>
<ds:datastoreItem xmlns:ds="http://schemas.openxmlformats.org/officeDocument/2006/customXml" ds:itemID="{863954C9-67C9-4B92-9375-55270634038F}">
  <ds:schemaRefs>
    <ds:schemaRef ds:uri="http://schemas.microsoft.com/VisualStudio/2011/storyboarding/control"/>
  </ds:schemaRefs>
</ds:datastoreItem>
</file>

<file path=customXml/itemProps405.xml><?xml version="1.0" encoding="utf-8"?>
<ds:datastoreItem xmlns:ds="http://schemas.openxmlformats.org/officeDocument/2006/customXml" ds:itemID="{D5C2143F-2FA3-4228-A85B-43D23A1E7082}">
  <ds:schemaRefs>
    <ds:schemaRef ds:uri="http://schemas.microsoft.com/VisualStudio/2011/storyboarding/control"/>
  </ds:schemaRefs>
</ds:datastoreItem>
</file>

<file path=customXml/itemProps406.xml><?xml version="1.0" encoding="utf-8"?>
<ds:datastoreItem xmlns:ds="http://schemas.openxmlformats.org/officeDocument/2006/customXml" ds:itemID="{CF5AB744-11AA-48C4-AC9D-89D441796BC3}">
  <ds:schemaRefs>
    <ds:schemaRef ds:uri="http://schemas.microsoft.com/VisualStudio/2011/storyboarding/control"/>
  </ds:schemaRefs>
</ds:datastoreItem>
</file>

<file path=customXml/itemProps407.xml><?xml version="1.0" encoding="utf-8"?>
<ds:datastoreItem xmlns:ds="http://schemas.openxmlformats.org/officeDocument/2006/customXml" ds:itemID="{62DA2CE3-4183-4E55-82F6-6DF4764D8258}">
  <ds:schemaRefs>
    <ds:schemaRef ds:uri="http://schemas.microsoft.com/VisualStudio/2011/storyboarding/control"/>
  </ds:schemaRefs>
</ds:datastoreItem>
</file>

<file path=customXml/itemProps408.xml><?xml version="1.0" encoding="utf-8"?>
<ds:datastoreItem xmlns:ds="http://schemas.openxmlformats.org/officeDocument/2006/customXml" ds:itemID="{B204ACEC-216F-4E68-B29A-A767CE10E3A9}">
  <ds:schemaRefs>
    <ds:schemaRef ds:uri="http://schemas.microsoft.com/VisualStudio/2011/storyboarding/control"/>
  </ds:schemaRefs>
</ds:datastoreItem>
</file>

<file path=customXml/itemProps409.xml><?xml version="1.0" encoding="utf-8"?>
<ds:datastoreItem xmlns:ds="http://schemas.openxmlformats.org/officeDocument/2006/customXml" ds:itemID="{73533D2A-D62A-42E3-B0AA-7A8F66C6053A}">
  <ds:schemaRefs>
    <ds:schemaRef ds:uri="http://schemas.microsoft.com/VisualStudio/2011/storyboarding/control"/>
  </ds:schemaRefs>
</ds:datastoreItem>
</file>

<file path=customXml/itemProps41.xml><?xml version="1.0" encoding="utf-8"?>
<ds:datastoreItem xmlns:ds="http://schemas.openxmlformats.org/officeDocument/2006/customXml" ds:itemID="{40471607-5B0F-4714-9EE4-CBE9F1CD3505}">
  <ds:schemaRefs>
    <ds:schemaRef ds:uri="http://schemas.microsoft.com/VisualStudio/2011/storyboarding/control"/>
  </ds:schemaRefs>
</ds:datastoreItem>
</file>

<file path=customXml/itemProps410.xml><?xml version="1.0" encoding="utf-8"?>
<ds:datastoreItem xmlns:ds="http://schemas.openxmlformats.org/officeDocument/2006/customXml" ds:itemID="{C48C4747-91B0-439B-B3C5-92E3BF5324D4}">
  <ds:schemaRefs>
    <ds:schemaRef ds:uri="http://schemas.microsoft.com/VisualStudio/2011/storyboarding/control"/>
  </ds:schemaRefs>
</ds:datastoreItem>
</file>

<file path=customXml/itemProps411.xml><?xml version="1.0" encoding="utf-8"?>
<ds:datastoreItem xmlns:ds="http://schemas.openxmlformats.org/officeDocument/2006/customXml" ds:itemID="{117D6BBF-9567-400F-8C34-8E8F58BAF757}">
  <ds:schemaRefs>
    <ds:schemaRef ds:uri="http://schemas.microsoft.com/VisualStudio/2011/storyboarding/control"/>
  </ds:schemaRefs>
</ds:datastoreItem>
</file>

<file path=customXml/itemProps412.xml><?xml version="1.0" encoding="utf-8"?>
<ds:datastoreItem xmlns:ds="http://schemas.openxmlformats.org/officeDocument/2006/customXml" ds:itemID="{D35CC69D-7BD0-4480-8812-FEE0240B6FF6}">
  <ds:schemaRefs>
    <ds:schemaRef ds:uri="http://schemas.microsoft.com/VisualStudio/2011/storyboarding/control"/>
  </ds:schemaRefs>
</ds:datastoreItem>
</file>

<file path=customXml/itemProps413.xml><?xml version="1.0" encoding="utf-8"?>
<ds:datastoreItem xmlns:ds="http://schemas.openxmlformats.org/officeDocument/2006/customXml" ds:itemID="{DEC794B0-4988-4906-8E41-B1F197006339}">
  <ds:schemaRefs>
    <ds:schemaRef ds:uri="http://schemas.microsoft.com/VisualStudio/2011/storyboarding/control"/>
  </ds:schemaRefs>
</ds:datastoreItem>
</file>

<file path=customXml/itemProps414.xml><?xml version="1.0" encoding="utf-8"?>
<ds:datastoreItem xmlns:ds="http://schemas.openxmlformats.org/officeDocument/2006/customXml" ds:itemID="{1212A457-8D25-4FF0-9A06-67B2BC73B94B}">
  <ds:schemaRefs>
    <ds:schemaRef ds:uri="http://schemas.microsoft.com/VisualStudio/2011/storyboarding/control"/>
  </ds:schemaRefs>
</ds:datastoreItem>
</file>

<file path=customXml/itemProps415.xml><?xml version="1.0" encoding="utf-8"?>
<ds:datastoreItem xmlns:ds="http://schemas.openxmlformats.org/officeDocument/2006/customXml" ds:itemID="{CE77B4B2-FB57-437F-9E77-C7B4E4E3855F}">
  <ds:schemaRefs>
    <ds:schemaRef ds:uri="http://schemas.microsoft.com/VisualStudio/2011/storyboarding/control"/>
  </ds:schemaRefs>
</ds:datastoreItem>
</file>

<file path=customXml/itemProps416.xml><?xml version="1.0" encoding="utf-8"?>
<ds:datastoreItem xmlns:ds="http://schemas.openxmlformats.org/officeDocument/2006/customXml" ds:itemID="{5B7DFD2E-6375-4660-83D6-1ECFDDE61E8E}">
  <ds:schemaRefs>
    <ds:schemaRef ds:uri="http://schemas.microsoft.com/VisualStudio/2011/storyboarding/control"/>
  </ds:schemaRefs>
</ds:datastoreItem>
</file>

<file path=customXml/itemProps417.xml><?xml version="1.0" encoding="utf-8"?>
<ds:datastoreItem xmlns:ds="http://schemas.openxmlformats.org/officeDocument/2006/customXml" ds:itemID="{3E6CE885-2EA8-4E29-8BC0-573EEBF2F7BC}">
  <ds:schemaRefs>
    <ds:schemaRef ds:uri="http://schemas.microsoft.com/VisualStudio/2011/storyboarding/control"/>
  </ds:schemaRefs>
</ds:datastoreItem>
</file>

<file path=customXml/itemProps418.xml><?xml version="1.0" encoding="utf-8"?>
<ds:datastoreItem xmlns:ds="http://schemas.openxmlformats.org/officeDocument/2006/customXml" ds:itemID="{480E3E59-086F-4925-8E0A-C1373B5E3C32}">
  <ds:schemaRefs>
    <ds:schemaRef ds:uri="http://schemas.microsoft.com/VisualStudio/2011/storyboarding/control"/>
  </ds:schemaRefs>
</ds:datastoreItem>
</file>

<file path=customXml/itemProps419.xml><?xml version="1.0" encoding="utf-8"?>
<ds:datastoreItem xmlns:ds="http://schemas.openxmlformats.org/officeDocument/2006/customXml" ds:itemID="{16DA1642-EE62-4737-B3F2-8B06B76A7FE1}">
  <ds:schemaRefs>
    <ds:schemaRef ds:uri="http://schemas.microsoft.com/VisualStudio/2011/storyboarding/control"/>
  </ds:schemaRefs>
</ds:datastoreItem>
</file>

<file path=customXml/itemProps42.xml><?xml version="1.0" encoding="utf-8"?>
<ds:datastoreItem xmlns:ds="http://schemas.openxmlformats.org/officeDocument/2006/customXml" ds:itemID="{4A890ECD-65CD-43E9-A1C9-416FAE9B1C72}">
  <ds:schemaRefs>
    <ds:schemaRef ds:uri="http://schemas.microsoft.com/VisualStudio/2011/storyboarding/control"/>
  </ds:schemaRefs>
</ds:datastoreItem>
</file>

<file path=customXml/itemProps420.xml><?xml version="1.0" encoding="utf-8"?>
<ds:datastoreItem xmlns:ds="http://schemas.openxmlformats.org/officeDocument/2006/customXml" ds:itemID="{654805F4-974F-441D-9B8F-DA105A4BC4FC}">
  <ds:schemaRefs>
    <ds:schemaRef ds:uri="http://schemas.microsoft.com/VisualStudio/2011/storyboarding/control"/>
  </ds:schemaRefs>
</ds:datastoreItem>
</file>

<file path=customXml/itemProps421.xml><?xml version="1.0" encoding="utf-8"?>
<ds:datastoreItem xmlns:ds="http://schemas.openxmlformats.org/officeDocument/2006/customXml" ds:itemID="{382BF69E-3EEB-4539-94A5-8C4DD396B161}">
  <ds:schemaRefs>
    <ds:schemaRef ds:uri="http://schemas.microsoft.com/VisualStudio/2011/storyboarding/control"/>
  </ds:schemaRefs>
</ds:datastoreItem>
</file>

<file path=customXml/itemProps422.xml><?xml version="1.0" encoding="utf-8"?>
<ds:datastoreItem xmlns:ds="http://schemas.openxmlformats.org/officeDocument/2006/customXml" ds:itemID="{68C3C6B0-DD59-4B11-9EA9-3C1E0E6497FD}">
  <ds:schemaRefs>
    <ds:schemaRef ds:uri="http://schemas.microsoft.com/VisualStudio/2011/storyboarding/control"/>
  </ds:schemaRefs>
</ds:datastoreItem>
</file>

<file path=customXml/itemProps423.xml><?xml version="1.0" encoding="utf-8"?>
<ds:datastoreItem xmlns:ds="http://schemas.openxmlformats.org/officeDocument/2006/customXml" ds:itemID="{7EA43BC2-396C-43FC-A423-720CCEA9EC26}">
  <ds:schemaRefs>
    <ds:schemaRef ds:uri="http://schemas.microsoft.com/VisualStudio/2011/storyboarding/control"/>
  </ds:schemaRefs>
</ds:datastoreItem>
</file>

<file path=customXml/itemProps424.xml><?xml version="1.0" encoding="utf-8"?>
<ds:datastoreItem xmlns:ds="http://schemas.openxmlformats.org/officeDocument/2006/customXml" ds:itemID="{E664E1AC-F4D5-4492-95B2-1F2590B43A37}">
  <ds:schemaRefs>
    <ds:schemaRef ds:uri="http://schemas.microsoft.com/VisualStudio/2011/storyboarding/control"/>
  </ds:schemaRefs>
</ds:datastoreItem>
</file>

<file path=customXml/itemProps425.xml><?xml version="1.0" encoding="utf-8"?>
<ds:datastoreItem xmlns:ds="http://schemas.openxmlformats.org/officeDocument/2006/customXml" ds:itemID="{D3687DE3-BB1F-45E7-9A7A-E55586CD4EB7}">
  <ds:schemaRefs>
    <ds:schemaRef ds:uri="http://schemas.microsoft.com/VisualStudio/2011/storyboarding/control"/>
  </ds:schemaRefs>
</ds:datastoreItem>
</file>

<file path=customXml/itemProps426.xml><?xml version="1.0" encoding="utf-8"?>
<ds:datastoreItem xmlns:ds="http://schemas.openxmlformats.org/officeDocument/2006/customXml" ds:itemID="{87F62A3A-EBF4-4261-BF15-5053411FE0CD}">
  <ds:schemaRefs>
    <ds:schemaRef ds:uri="http://schemas.microsoft.com/VisualStudio/2011/storyboarding/control"/>
  </ds:schemaRefs>
</ds:datastoreItem>
</file>

<file path=customXml/itemProps427.xml><?xml version="1.0" encoding="utf-8"?>
<ds:datastoreItem xmlns:ds="http://schemas.openxmlformats.org/officeDocument/2006/customXml" ds:itemID="{6E982FD4-DD9A-41BC-9266-BE96CCC6B394}">
  <ds:schemaRefs>
    <ds:schemaRef ds:uri="http://schemas.microsoft.com/VisualStudio/2011/storyboarding/control"/>
  </ds:schemaRefs>
</ds:datastoreItem>
</file>

<file path=customXml/itemProps428.xml><?xml version="1.0" encoding="utf-8"?>
<ds:datastoreItem xmlns:ds="http://schemas.openxmlformats.org/officeDocument/2006/customXml" ds:itemID="{3DB261F1-E062-4E09-8AAC-0ED65873ADD7}">
  <ds:schemaRefs>
    <ds:schemaRef ds:uri="http://schemas.microsoft.com/VisualStudio/2011/storyboarding/control"/>
  </ds:schemaRefs>
</ds:datastoreItem>
</file>

<file path=customXml/itemProps429.xml><?xml version="1.0" encoding="utf-8"?>
<ds:datastoreItem xmlns:ds="http://schemas.openxmlformats.org/officeDocument/2006/customXml" ds:itemID="{7B738A73-DA20-448D-AF69-4AF31270EE88}">
  <ds:schemaRefs>
    <ds:schemaRef ds:uri="http://schemas.microsoft.com/VisualStudio/2011/storyboarding/control"/>
  </ds:schemaRefs>
</ds:datastoreItem>
</file>

<file path=customXml/itemProps43.xml><?xml version="1.0" encoding="utf-8"?>
<ds:datastoreItem xmlns:ds="http://schemas.openxmlformats.org/officeDocument/2006/customXml" ds:itemID="{E34FE8E7-C43A-429A-94F2-D43B14830495}">
  <ds:schemaRefs>
    <ds:schemaRef ds:uri="http://schemas.microsoft.com/VisualStudio/2011/storyboarding/control"/>
  </ds:schemaRefs>
</ds:datastoreItem>
</file>

<file path=customXml/itemProps430.xml><?xml version="1.0" encoding="utf-8"?>
<ds:datastoreItem xmlns:ds="http://schemas.openxmlformats.org/officeDocument/2006/customXml" ds:itemID="{A1AD185F-EF1A-46FC-9D65-3560770B51FA}">
  <ds:schemaRefs>
    <ds:schemaRef ds:uri="http://schemas.microsoft.com/VisualStudio/2011/storyboarding/control"/>
  </ds:schemaRefs>
</ds:datastoreItem>
</file>

<file path=customXml/itemProps431.xml><?xml version="1.0" encoding="utf-8"?>
<ds:datastoreItem xmlns:ds="http://schemas.openxmlformats.org/officeDocument/2006/customXml" ds:itemID="{C2AF49FD-EAE3-420B-86E5-4BECA85DF0DD}">
  <ds:schemaRefs>
    <ds:schemaRef ds:uri="http://schemas.microsoft.com/VisualStudio/2011/storyboarding/control"/>
  </ds:schemaRefs>
</ds:datastoreItem>
</file>

<file path=customXml/itemProps432.xml><?xml version="1.0" encoding="utf-8"?>
<ds:datastoreItem xmlns:ds="http://schemas.openxmlformats.org/officeDocument/2006/customXml" ds:itemID="{986D593E-DF85-40FB-8DBC-CEBFCE07E89F}">
  <ds:schemaRefs>
    <ds:schemaRef ds:uri="http://schemas.microsoft.com/VisualStudio/2011/storyboarding/control"/>
  </ds:schemaRefs>
</ds:datastoreItem>
</file>

<file path=customXml/itemProps433.xml><?xml version="1.0" encoding="utf-8"?>
<ds:datastoreItem xmlns:ds="http://schemas.openxmlformats.org/officeDocument/2006/customXml" ds:itemID="{E0B4BB30-C610-4E89-8B08-C9661C0EE9E8}">
  <ds:schemaRefs>
    <ds:schemaRef ds:uri="http://schemas.microsoft.com/VisualStudio/2011/storyboarding/control"/>
  </ds:schemaRefs>
</ds:datastoreItem>
</file>

<file path=customXml/itemProps434.xml><?xml version="1.0" encoding="utf-8"?>
<ds:datastoreItem xmlns:ds="http://schemas.openxmlformats.org/officeDocument/2006/customXml" ds:itemID="{88BC2623-2DA1-420E-854D-E5B184C6ABA8}">
  <ds:schemaRefs>
    <ds:schemaRef ds:uri="http://schemas.microsoft.com/VisualStudio/2011/storyboarding/control"/>
  </ds:schemaRefs>
</ds:datastoreItem>
</file>

<file path=customXml/itemProps435.xml><?xml version="1.0" encoding="utf-8"?>
<ds:datastoreItem xmlns:ds="http://schemas.openxmlformats.org/officeDocument/2006/customXml" ds:itemID="{633CC1C2-F25C-4410-B61F-C0BA17F20806}">
  <ds:schemaRefs>
    <ds:schemaRef ds:uri="http://schemas.microsoft.com/VisualStudio/2011/storyboarding/control"/>
  </ds:schemaRefs>
</ds:datastoreItem>
</file>

<file path=customXml/itemProps436.xml><?xml version="1.0" encoding="utf-8"?>
<ds:datastoreItem xmlns:ds="http://schemas.openxmlformats.org/officeDocument/2006/customXml" ds:itemID="{61BA5B07-C298-48DC-A49A-9091657D84E0}">
  <ds:schemaRefs>
    <ds:schemaRef ds:uri="http://schemas.microsoft.com/VisualStudio/2011/storyboarding/control"/>
  </ds:schemaRefs>
</ds:datastoreItem>
</file>

<file path=customXml/itemProps437.xml><?xml version="1.0" encoding="utf-8"?>
<ds:datastoreItem xmlns:ds="http://schemas.openxmlformats.org/officeDocument/2006/customXml" ds:itemID="{69079ADE-BFF3-43FF-9E3E-D1D68A9385B1}">
  <ds:schemaRefs>
    <ds:schemaRef ds:uri="http://schemas.microsoft.com/VisualStudio/2011/storyboarding/control"/>
  </ds:schemaRefs>
</ds:datastoreItem>
</file>

<file path=customXml/itemProps438.xml><?xml version="1.0" encoding="utf-8"?>
<ds:datastoreItem xmlns:ds="http://schemas.openxmlformats.org/officeDocument/2006/customXml" ds:itemID="{4A128D73-6712-463D-93C1-D52DFAA6B6C7}">
  <ds:schemaRefs>
    <ds:schemaRef ds:uri="http://schemas.microsoft.com/VisualStudio/2011/storyboarding/control"/>
  </ds:schemaRefs>
</ds:datastoreItem>
</file>

<file path=customXml/itemProps439.xml><?xml version="1.0" encoding="utf-8"?>
<ds:datastoreItem xmlns:ds="http://schemas.openxmlformats.org/officeDocument/2006/customXml" ds:itemID="{AF02A600-BD68-45A6-A7AF-0D0E891749FC}">
  <ds:schemaRefs>
    <ds:schemaRef ds:uri="http://schemas.microsoft.com/VisualStudio/2011/storyboarding/control"/>
  </ds:schemaRefs>
</ds:datastoreItem>
</file>

<file path=customXml/itemProps44.xml><?xml version="1.0" encoding="utf-8"?>
<ds:datastoreItem xmlns:ds="http://schemas.openxmlformats.org/officeDocument/2006/customXml" ds:itemID="{1273327B-2B42-46CA-A6F4-8AD49D5F62ED}">
  <ds:schemaRefs>
    <ds:schemaRef ds:uri="http://schemas.microsoft.com/VisualStudio/2011/storyboarding/control"/>
  </ds:schemaRefs>
</ds:datastoreItem>
</file>

<file path=customXml/itemProps440.xml><?xml version="1.0" encoding="utf-8"?>
<ds:datastoreItem xmlns:ds="http://schemas.openxmlformats.org/officeDocument/2006/customXml" ds:itemID="{05F9B151-1337-4AB0-B926-96226B7146EF}">
  <ds:schemaRefs>
    <ds:schemaRef ds:uri="http://schemas.microsoft.com/VisualStudio/2011/storyboarding/control"/>
  </ds:schemaRefs>
</ds:datastoreItem>
</file>

<file path=customXml/itemProps441.xml><?xml version="1.0" encoding="utf-8"?>
<ds:datastoreItem xmlns:ds="http://schemas.openxmlformats.org/officeDocument/2006/customXml" ds:itemID="{A194CBC1-0FCA-43A7-89BB-74D41943B089}">
  <ds:schemaRefs>
    <ds:schemaRef ds:uri="http://schemas.microsoft.com/VisualStudio/2011/storyboarding/control"/>
  </ds:schemaRefs>
</ds:datastoreItem>
</file>

<file path=customXml/itemProps442.xml><?xml version="1.0" encoding="utf-8"?>
<ds:datastoreItem xmlns:ds="http://schemas.openxmlformats.org/officeDocument/2006/customXml" ds:itemID="{33FAE6FD-E901-468A-BE59-93AEBBB24184}">
  <ds:schemaRefs>
    <ds:schemaRef ds:uri="http://schemas.microsoft.com/VisualStudio/2011/storyboarding/control"/>
  </ds:schemaRefs>
</ds:datastoreItem>
</file>

<file path=customXml/itemProps443.xml><?xml version="1.0" encoding="utf-8"?>
<ds:datastoreItem xmlns:ds="http://schemas.openxmlformats.org/officeDocument/2006/customXml" ds:itemID="{61B4F472-9EAB-4838-8851-24B9308F03EB}">
  <ds:schemaRefs>
    <ds:schemaRef ds:uri="http://schemas.microsoft.com/VisualStudio/2011/storyboarding/control"/>
  </ds:schemaRefs>
</ds:datastoreItem>
</file>

<file path=customXml/itemProps444.xml><?xml version="1.0" encoding="utf-8"?>
<ds:datastoreItem xmlns:ds="http://schemas.openxmlformats.org/officeDocument/2006/customXml" ds:itemID="{3818BABD-531D-4624-A7B2-27780F934436}">
  <ds:schemaRefs>
    <ds:schemaRef ds:uri="http://schemas.microsoft.com/VisualStudio/2011/storyboarding/control"/>
  </ds:schemaRefs>
</ds:datastoreItem>
</file>

<file path=customXml/itemProps445.xml><?xml version="1.0" encoding="utf-8"?>
<ds:datastoreItem xmlns:ds="http://schemas.openxmlformats.org/officeDocument/2006/customXml" ds:itemID="{F9C1DB4D-E5E6-4788-B9BD-6CA9697AA2BE}">
  <ds:schemaRefs>
    <ds:schemaRef ds:uri="http://schemas.microsoft.com/VisualStudio/2011/storyboarding/control"/>
  </ds:schemaRefs>
</ds:datastoreItem>
</file>

<file path=customXml/itemProps446.xml><?xml version="1.0" encoding="utf-8"?>
<ds:datastoreItem xmlns:ds="http://schemas.openxmlformats.org/officeDocument/2006/customXml" ds:itemID="{AD42E60F-5816-4034-A2DF-C67D0CAF0C06}">
  <ds:schemaRefs>
    <ds:schemaRef ds:uri="http://schemas.microsoft.com/VisualStudio/2011/storyboarding/control"/>
  </ds:schemaRefs>
</ds:datastoreItem>
</file>

<file path=customXml/itemProps447.xml><?xml version="1.0" encoding="utf-8"?>
<ds:datastoreItem xmlns:ds="http://schemas.openxmlformats.org/officeDocument/2006/customXml" ds:itemID="{609A76FC-CACE-4666-9EDB-25956465C80C}">
  <ds:schemaRefs>
    <ds:schemaRef ds:uri="http://schemas.microsoft.com/VisualStudio/2011/storyboarding/control"/>
  </ds:schemaRefs>
</ds:datastoreItem>
</file>

<file path=customXml/itemProps448.xml><?xml version="1.0" encoding="utf-8"?>
<ds:datastoreItem xmlns:ds="http://schemas.openxmlformats.org/officeDocument/2006/customXml" ds:itemID="{FCEC2CFD-F41A-4234-90C2-CA2F7E5C0F27}">
  <ds:schemaRefs>
    <ds:schemaRef ds:uri="http://schemas.microsoft.com/VisualStudio/2011/storyboarding/control"/>
  </ds:schemaRefs>
</ds:datastoreItem>
</file>

<file path=customXml/itemProps449.xml><?xml version="1.0" encoding="utf-8"?>
<ds:datastoreItem xmlns:ds="http://schemas.openxmlformats.org/officeDocument/2006/customXml" ds:itemID="{113CB194-421E-465A-B1DF-79AAC095AADB}">
  <ds:schemaRefs>
    <ds:schemaRef ds:uri="http://schemas.microsoft.com/VisualStudio/2011/storyboarding/control"/>
  </ds:schemaRefs>
</ds:datastoreItem>
</file>

<file path=customXml/itemProps45.xml><?xml version="1.0" encoding="utf-8"?>
<ds:datastoreItem xmlns:ds="http://schemas.openxmlformats.org/officeDocument/2006/customXml" ds:itemID="{EF595EF7-E744-4792-B3AE-5BE1B43919B9}">
  <ds:schemaRefs>
    <ds:schemaRef ds:uri="http://schemas.microsoft.com/VisualStudio/2011/storyboarding/control"/>
  </ds:schemaRefs>
</ds:datastoreItem>
</file>

<file path=customXml/itemProps450.xml><?xml version="1.0" encoding="utf-8"?>
<ds:datastoreItem xmlns:ds="http://schemas.openxmlformats.org/officeDocument/2006/customXml" ds:itemID="{C0EF2765-76A9-4001-BDBE-DE3CB20D69ED}">
  <ds:schemaRefs>
    <ds:schemaRef ds:uri="http://schemas.microsoft.com/VisualStudio/2011/storyboarding/control"/>
  </ds:schemaRefs>
</ds:datastoreItem>
</file>

<file path=customXml/itemProps451.xml><?xml version="1.0" encoding="utf-8"?>
<ds:datastoreItem xmlns:ds="http://schemas.openxmlformats.org/officeDocument/2006/customXml" ds:itemID="{1C3B14FD-DA61-49D8-8C33-F13583B101DD}">
  <ds:schemaRefs>
    <ds:schemaRef ds:uri="http://schemas.microsoft.com/VisualStudio/2011/storyboarding/control"/>
  </ds:schemaRefs>
</ds:datastoreItem>
</file>

<file path=customXml/itemProps452.xml><?xml version="1.0" encoding="utf-8"?>
<ds:datastoreItem xmlns:ds="http://schemas.openxmlformats.org/officeDocument/2006/customXml" ds:itemID="{D2558A47-702A-41F5-8A8E-4D124B40D2AA}">
  <ds:schemaRefs>
    <ds:schemaRef ds:uri="http://schemas.microsoft.com/VisualStudio/2011/storyboarding/control"/>
  </ds:schemaRefs>
</ds:datastoreItem>
</file>

<file path=customXml/itemProps453.xml><?xml version="1.0" encoding="utf-8"?>
<ds:datastoreItem xmlns:ds="http://schemas.openxmlformats.org/officeDocument/2006/customXml" ds:itemID="{86D64DD6-10A7-420B-BB5C-549EBEF79542}">
  <ds:schemaRefs>
    <ds:schemaRef ds:uri="http://schemas.microsoft.com/VisualStudio/2011/storyboarding/control"/>
  </ds:schemaRefs>
</ds:datastoreItem>
</file>

<file path=customXml/itemProps454.xml><?xml version="1.0" encoding="utf-8"?>
<ds:datastoreItem xmlns:ds="http://schemas.openxmlformats.org/officeDocument/2006/customXml" ds:itemID="{C7447C2D-1E26-4904-87DC-6924487BAAB1}">
  <ds:schemaRefs>
    <ds:schemaRef ds:uri="http://schemas.microsoft.com/VisualStudio/2011/storyboarding/control"/>
  </ds:schemaRefs>
</ds:datastoreItem>
</file>

<file path=customXml/itemProps455.xml><?xml version="1.0" encoding="utf-8"?>
<ds:datastoreItem xmlns:ds="http://schemas.openxmlformats.org/officeDocument/2006/customXml" ds:itemID="{54B2266C-1683-4D3C-B8E9-C26F82693F4E}">
  <ds:schemaRefs>
    <ds:schemaRef ds:uri="http://schemas.microsoft.com/VisualStudio/2011/storyboarding/control"/>
  </ds:schemaRefs>
</ds:datastoreItem>
</file>

<file path=customXml/itemProps456.xml><?xml version="1.0" encoding="utf-8"?>
<ds:datastoreItem xmlns:ds="http://schemas.openxmlformats.org/officeDocument/2006/customXml" ds:itemID="{E442EFFE-87D1-423F-B96B-BAC20021109A}">
  <ds:schemaRefs>
    <ds:schemaRef ds:uri="http://schemas.microsoft.com/VisualStudio/2011/storyboarding/control"/>
  </ds:schemaRefs>
</ds:datastoreItem>
</file>

<file path=customXml/itemProps457.xml><?xml version="1.0" encoding="utf-8"?>
<ds:datastoreItem xmlns:ds="http://schemas.openxmlformats.org/officeDocument/2006/customXml" ds:itemID="{64F782D4-2AF4-439B-B051-EE223E0B5859}">
  <ds:schemaRefs>
    <ds:schemaRef ds:uri="http://schemas.microsoft.com/VisualStudio/2011/storyboarding/control"/>
  </ds:schemaRefs>
</ds:datastoreItem>
</file>

<file path=customXml/itemProps458.xml><?xml version="1.0" encoding="utf-8"?>
<ds:datastoreItem xmlns:ds="http://schemas.openxmlformats.org/officeDocument/2006/customXml" ds:itemID="{9DD5D4DB-590B-4B7E-859F-696AF7229B93}">
  <ds:schemaRefs>
    <ds:schemaRef ds:uri="http://schemas.microsoft.com/VisualStudio/2011/storyboarding/control"/>
  </ds:schemaRefs>
</ds:datastoreItem>
</file>

<file path=customXml/itemProps459.xml><?xml version="1.0" encoding="utf-8"?>
<ds:datastoreItem xmlns:ds="http://schemas.openxmlformats.org/officeDocument/2006/customXml" ds:itemID="{54D3222D-4231-469F-A7A2-06FF5F8C4E34}">
  <ds:schemaRefs>
    <ds:schemaRef ds:uri="http://schemas.microsoft.com/VisualStudio/2011/storyboarding/control"/>
  </ds:schemaRefs>
</ds:datastoreItem>
</file>

<file path=customXml/itemProps46.xml><?xml version="1.0" encoding="utf-8"?>
<ds:datastoreItem xmlns:ds="http://schemas.openxmlformats.org/officeDocument/2006/customXml" ds:itemID="{ACDD687E-F74E-4871-AC3F-3E1B858094E5}">
  <ds:schemaRefs>
    <ds:schemaRef ds:uri="http://schemas.microsoft.com/VisualStudio/2011/storyboarding/control"/>
  </ds:schemaRefs>
</ds:datastoreItem>
</file>

<file path=customXml/itemProps460.xml><?xml version="1.0" encoding="utf-8"?>
<ds:datastoreItem xmlns:ds="http://schemas.openxmlformats.org/officeDocument/2006/customXml" ds:itemID="{F43FE866-8AFE-4684-87E4-EE4CE77FD0BA}">
  <ds:schemaRefs>
    <ds:schemaRef ds:uri="http://schemas.microsoft.com/VisualStudio/2011/storyboarding/control"/>
  </ds:schemaRefs>
</ds:datastoreItem>
</file>

<file path=customXml/itemProps461.xml><?xml version="1.0" encoding="utf-8"?>
<ds:datastoreItem xmlns:ds="http://schemas.openxmlformats.org/officeDocument/2006/customXml" ds:itemID="{B4A6AE8F-64FA-46AF-BBC0-E3E77D1A952E}">
  <ds:schemaRefs>
    <ds:schemaRef ds:uri="http://schemas.microsoft.com/VisualStudio/2011/storyboarding/control"/>
  </ds:schemaRefs>
</ds:datastoreItem>
</file>

<file path=customXml/itemProps462.xml><?xml version="1.0" encoding="utf-8"?>
<ds:datastoreItem xmlns:ds="http://schemas.openxmlformats.org/officeDocument/2006/customXml" ds:itemID="{870239EC-408A-4B13-8958-4AC0B3B64E8B}">
  <ds:schemaRefs>
    <ds:schemaRef ds:uri="http://schemas.microsoft.com/VisualStudio/2011/storyboarding/control"/>
  </ds:schemaRefs>
</ds:datastoreItem>
</file>

<file path=customXml/itemProps463.xml><?xml version="1.0" encoding="utf-8"?>
<ds:datastoreItem xmlns:ds="http://schemas.openxmlformats.org/officeDocument/2006/customXml" ds:itemID="{25781122-2426-42A6-A430-2A4704FB89BF}">
  <ds:schemaRefs>
    <ds:schemaRef ds:uri="http://schemas.microsoft.com/VisualStudio/2011/storyboarding/control"/>
  </ds:schemaRefs>
</ds:datastoreItem>
</file>

<file path=customXml/itemProps464.xml><?xml version="1.0" encoding="utf-8"?>
<ds:datastoreItem xmlns:ds="http://schemas.openxmlformats.org/officeDocument/2006/customXml" ds:itemID="{6B66FBE6-A390-4C4E-BE32-A817D735B72E}">
  <ds:schemaRefs>
    <ds:schemaRef ds:uri="http://schemas.microsoft.com/VisualStudio/2011/storyboarding/control"/>
  </ds:schemaRefs>
</ds:datastoreItem>
</file>

<file path=customXml/itemProps465.xml><?xml version="1.0" encoding="utf-8"?>
<ds:datastoreItem xmlns:ds="http://schemas.openxmlformats.org/officeDocument/2006/customXml" ds:itemID="{7184D2AA-DD60-4165-BB32-DFD943D27F94}">
  <ds:schemaRefs>
    <ds:schemaRef ds:uri="http://schemas.microsoft.com/VisualStudio/2011/storyboarding/control"/>
  </ds:schemaRefs>
</ds:datastoreItem>
</file>

<file path=customXml/itemProps466.xml><?xml version="1.0" encoding="utf-8"?>
<ds:datastoreItem xmlns:ds="http://schemas.openxmlformats.org/officeDocument/2006/customXml" ds:itemID="{6ADE9F6A-3038-43F3-BA1D-4663FEDB8217}">
  <ds:schemaRefs>
    <ds:schemaRef ds:uri="http://schemas.microsoft.com/VisualStudio/2011/storyboarding/control"/>
  </ds:schemaRefs>
</ds:datastoreItem>
</file>

<file path=customXml/itemProps467.xml><?xml version="1.0" encoding="utf-8"?>
<ds:datastoreItem xmlns:ds="http://schemas.openxmlformats.org/officeDocument/2006/customXml" ds:itemID="{5090D398-5C95-4FE1-B594-7303A8A4E1C3}">
  <ds:schemaRefs>
    <ds:schemaRef ds:uri="http://schemas.microsoft.com/VisualStudio/2011/storyboarding/control"/>
  </ds:schemaRefs>
</ds:datastoreItem>
</file>

<file path=customXml/itemProps468.xml><?xml version="1.0" encoding="utf-8"?>
<ds:datastoreItem xmlns:ds="http://schemas.openxmlformats.org/officeDocument/2006/customXml" ds:itemID="{169114BC-965E-425A-8F6E-884F8464CC09}">
  <ds:schemaRefs>
    <ds:schemaRef ds:uri="http://schemas.microsoft.com/VisualStudio/2011/storyboarding/control"/>
  </ds:schemaRefs>
</ds:datastoreItem>
</file>

<file path=customXml/itemProps469.xml><?xml version="1.0" encoding="utf-8"?>
<ds:datastoreItem xmlns:ds="http://schemas.openxmlformats.org/officeDocument/2006/customXml" ds:itemID="{B77646B8-D9C3-43A7-AF94-6D27CC900922}">
  <ds:schemaRefs>
    <ds:schemaRef ds:uri="http://schemas.microsoft.com/VisualStudio/2011/storyboarding/control"/>
  </ds:schemaRefs>
</ds:datastoreItem>
</file>

<file path=customXml/itemProps47.xml><?xml version="1.0" encoding="utf-8"?>
<ds:datastoreItem xmlns:ds="http://schemas.openxmlformats.org/officeDocument/2006/customXml" ds:itemID="{BA7EAA4D-F8C7-4EE9-995D-4E23749FF59B}">
  <ds:schemaRefs>
    <ds:schemaRef ds:uri="http://schemas.microsoft.com/VisualStudio/2011/storyboarding/control"/>
  </ds:schemaRefs>
</ds:datastoreItem>
</file>

<file path=customXml/itemProps470.xml><?xml version="1.0" encoding="utf-8"?>
<ds:datastoreItem xmlns:ds="http://schemas.openxmlformats.org/officeDocument/2006/customXml" ds:itemID="{97691575-9EE9-49E4-BEA0-63A39A12AB84}">
  <ds:schemaRefs>
    <ds:schemaRef ds:uri="http://schemas.microsoft.com/VisualStudio/2011/storyboarding/control"/>
  </ds:schemaRefs>
</ds:datastoreItem>
</file>

<file path=customXml/itemProps471.xml><?xml version="1.0" encoding="utf-8"?>
<ds:datastoreItem xmlns:ds="http://schemas.openxmlformats.org/officeDocument/2006/customXml" ds:itemID="{F9537A38-947F-44BD-B3A6-FF986229F8D4}">
  <ds:schemaRefs>
    <ds:schemaRef ds:uri="http://schemas.microsoft.com/VisualStudio/2011/storyboarding/control"/>
  </ds:schemaRefs>
</ds:datastoreItem>
</file>

<file path=customXml/itemProps472.xml><?xml version="1.0" encoding="utf-8"?>
<ds:datastoreItem xmlns:ds="http://schemas.openxmlformats.org/officeDocument/2006/customXml" ds:itemID="{782C2D37-E4AE-4660-BA98-092207FEF112}">
  <ds:schemaRefs>
    <ds:schemaRef ds:uri="http://schemas.microsoft.com/VisualStudio/2011/storyboarding/control"/>
  </ds:schemaRefs>
</ds:datastoreItem>
</file>

<file path=customXml/itemProps473.xml><?xml version="1.0" encoding="utf-8"?>
<ds:datastoreItem xmlns:ds="http://schemas.openxmlformats.org/officeDocument/2006/customXml" ds:itemID="{96D5B94A-812E-4810-8BC8-8DA9657971CB}">
  <ds:schemaRefs>
    <ds:schemaRef ds:uri="http://schemas.microsoft.com/VisualStudio/2011/storyboarding/control"/>
  </ds:schemaRefs>
</ds:datastoreItem>
</file>

<file path=customXml/itemProps474.xml><?xml version="1.0" encoding="utf-8"?>
<ds:datastoreItem xmlns:ds="http://schemas.openxmlformats.org/officeDocument/2006/customXml" ds:itemID="{BC823DF5-50C0-4054-BAAA-4E7F3148EA6B}">
  <ds:schemaRefs>
    <ds:schemaRef ds:uri="http://schemas.microsoft.com/VisualStudio/2011/storyboarding/control"/>
  </ds:schemaRefs>
</ds:datastoreItem>
</file>

<file path=customXml/itemProps475.xml><?xml version="1.0" encoding="utf-8"?>
<ds:datastoreItem xmlns:ds="http://schemas.openxmlformats.org/officeDocument/2006/customXml" ds:itemID="{1DCB3EB8-EF32-4EF9-9104-D342439E2C0A}">
  <ds:schemaRefs>
    <ds:schemaRef ds:uri="http://schemas.microsoft.com/VisualStudio/2011/storyboarding/control"/>
  </ds:schemaRefs>
</ds:datastoreItem>
</file>

<file path=customXml/itemProps476.xml><?xml version="1.0" encoding="utf-8"?>
<ds:datastoreItem xmlns:ds="http://schemas.openxmlformats.org/officeDocument/2006/customXml" ds:itemID="{24B64898-6533-4F6D-813E-96044D33BDFF}">
  <ds:schemaRefs>
    <ds:schemaRef ds:uri="http://schemas.microsoft.com/VisualStudio/2011/storyboarding/control"/>
  </ds:schemaRefs>
</ds:datastoreItem>
</file>

<file path=customXml/itemProps477.xml><?xml version="1.0" encoding="utf-8"?>
<ds:datastoreItem xmlns:ds="http://schemas.openxmlformats.org/officeDocument/2006/customXml" ds:itemID="{458CC5A2-85B7-4B05-ACD1-543C42C05086}">
  <ds:schemaRefs>
    <ds:schemaRef ds:uri="http://schemas.microsoft.com/VisualStudio/2011/storyboarding/control"/>
  </ds:schemaRefs>
</ds:datastoreItem>
</file>

<file path=customXml/itemProps478.xml><?xml version="1.0" encoding="utf-8"?>
<ds:datastoreItem xmlns:ds="http://schemas.openxmlformats.org/officeDocument/2006/customXml" ds:itemID="{04FD4C28-B43D-4C3E-8E82-2794F1164C40}">
  <ds:schemaRefs>
    <ds:schemaRef ds:uri="http://schemas.microsoft.com/VisualStudio/2011/storyboarding/control"/>
  </ds:schemaRefs>
</ds:datastoreItem>
</file>

<file path=customXml/itemProps479.xml><?xml version="1.0" encoding="utf-8"?>
<ds:datastoreItem xmlns:ds="http://schemas.openxmlformats.org/officeDocument/2006/customXml" ds:itemID="{FAE08FF6-C97D-4E14-A631-32806DF1A6E9}">
  <ds:schemaRefs>
    <ds:schemaRef ds:uri="http://schemas.microsoft.com/VisualStudio/2011/storyboarding/control"/>
  </ds:schemaRefs>
</ds:datastoreItem>
</file>

<file path=customXml/itemProps48.xml><?xml version="1.0" encoding="utf-8"?>
<ds:datastoreItem xmlns:ds="http://schemas.openxmlformats.org/officeDocument/2006/customXml" ds:itemID="{DB8859BF-8A7E-45D7-A4DF-EDC70994CA4D}">
  <ds:schemaRefs>
    <ds:schemaRef ds:uri="http://schemas.microsoft.com/VisualStudio/2011/storyboarding/control"/>
  </ds:schemaRefs>
</ds:datastoreItem>
</file>

<file path=customXml/itemProps480.xml><?xml version="1.0" encoding="utf-8"?>
<ds:datastoreItem xmlns:ds="http://schemas.openxmlformats.org/officeDocument/2006/customXml" ds:itemID="{4F5FB6AC-1DCA-4243-A0E0-F1001191BE2B}">
  <ds:schemaRefs>
    <ds:schemaRef ds:uri="http://schemas.microsoft.com/VisualStudio/2011/storyboarding/control"/>
  </ds:schemaRefs>
</ds:datastoreItem>
</file>

<file path=customXml/itemProps481.xml><?xml version="1.0" encoding="utf-8"?>
<ds:datastoreItem xmlns:ds="http://schemas.openxmlformats.org/officeDocument/2006/customXml" ds:itemID="{F47059F9-AEAE-4085-9526-6801E0DB6D06}">
  <ds:schemaRefs>
    <ds:schemaRef ds:uri="http://schemas.microsoft.com/VisualStudio/2011/storyboarding/control"/>
  </ds:schemaRefs>
</ds:datastoreItem>
</file>

<file path=customXml/itemProps482.xml><?xml version="1.0" encoding="utf-8"?>
<ds:datastoreItem xmlns:ds="http://schemas.openxmlformats.org/officeDocument/2006/customXml" ds:itemID="{6A50E75D-9FD9-46E5-AB7F-69ACB6749A8D}">
  <ds:schemaRefs>
    <ds:schemaRef ds:uri="http://schemas.microsoft.com/VisualStudio/2011/storyboarding/control"/>
  </ds:schemaRefs>
</ds:datastoreItem>
</file>

<file path=customXml/itemProps483.xml><?xml version="1.0" encoding="utf-8"?>
<ds:datastoreItem xmlns:ds="http://schemas.openxmlformats.org/officeDocument/2006/customXml" ds:itemID="{FD7D4CF9-74E1-4DA4-BA31-322956728B24}">
  <ds:schemaRefs>
    <ds:schemaRef ds:uri="http://schemas.microsoft.com/VisualStudio/2011/storyboarding/control"/>
  </ds:schemaRefs>
</ds:datastoreItem>
</file>

<file path=customXml/itemProps484.xml><?xml version="1.0" encoding="utf-8"?>
<ds:datastoreItem xmlns:ds="http://schemas.openxmlformats.org/officeDocument/2006/customXml" ds:itemID="{5A3FFD11-5DF7-4536-968D-5F5E779C7ACB}">
  <ds:schemaRefs>
    <ds:schemaRef ds:uri="http://schemas.microsoft.com/VisualStudio/2011/storyboarding/control"/>
  </ds:schemaRefs>
</ds:datastoreItem>
</file>

<file path=customXml/itemProps485.xml><?xml version="1.0" encoding="utf-8"?>
<ds:datastoreItem xmlns:ds="http://schemas.openxmlformats.org/officeDocument/2006/customXml" ds:itemID="{6FBE521A-3DBD-497D-8EF4-0CC48F1FAF14}">
  <ds:schemaRefs>
    <ds:schemaRef ds:uri="http://schemas.microsoft.com/VisualStudio/2011/storyboarding/control"/>
  </ds:schemaRefs>
</ds:datastoreItem>
</file>

<file path=customXml/itemProps486.xml><?xml version="1.0" encoding="utf-8"?>
<ds:datastoreItem xmlns:ds="http://schemas.openxmlformats.org/officeDocument/2006/customXml" ds:itemID="{68B6484C-9682-47D5-9429-F46AB2198183}">
  <ds:schemaRefs>
    <ds:schemaRef ds:uri="http://schemas.microsoft.com/VisualStudio/2011/storyboarding/control"/>
  </ds:schemaRefs>
</ds:datastoreItem>
</file>

<file path=customXml/itemProps487.xml><?xml version="1.0" encoding="utf-8"?>
<ds:datastoreItem xmlns:ds="http://schemas.openxmlformats.org/officeDocument/2006/customXml" ds:itemID="{AB5A40E7-E971-4043-A578-520A43117681}">
  <ds:schemaRefs>
    <ds:schemaRef ds:uri="http://schemas.microsoft.com/VisualStudio/2011/storyboarding/control"/>
  </ds:schemaRefs>
</ds:datastoreItem>
</file>

<file path=customXml/itemProps488.xml><?xml version="1.0" encoding="utf-8"?>
<ds:datastoreItem xmlns:ds="http://schemas.openxmlformats.org/officeDocument/2006/customXml" ds:itemID="{AC3549AE-512B-4140-9E1A-24E31A9A7116}">
  <ds:schemaRefs>
    <ds:schemaRef ds:uri="http://schemas.microsoft.com/VisualStudio/2011/storyboarding/control"/>
  </ds:schemaRefs>
</ds:datastoreItem>
</file>

<file path=customXml/itemProps489.xml><?xml version="1.0" encoding="utf-8"?>
<ds:datastoreItem xmlns:ds="http://schemas.openxmlformats.org/officeDocument/2006/customXml" ds:itemID="{B62B12D2-8BBF-4D57-B565-F0EADA181F0F}">
  <ds:schemaRefs>
    <ds:schemaRef ds:uri="http://schemas.microsoft.com/VisualStudio/2011/storyboarding/control"/>
  </ds:schemaRefs>
</ds:datastoreItem>
</file>

<file path=customXml/itemProps49.xml><?xml version="1.0" encoding="utf-8"?>
<ds:datastoreItem xmlns:ds="http://schemas.openxmlformats.org/officeDocument/2006/customXml" ds:itemID="{21492AC8-F2F9-490B-A4ED-E2E6F7A300D1}">
  <ds:schemaRefs>
    <ds:schemaRef ds:uri="http://schemas.microsoft.com/VisualStudio/2011/storyboarding/control"/>
  </ds:schemaRefs>
</ds:datastoreItem>
</file>

<file path=customXml/itemProps490.xml><?xml version="1.0" encoding="utf-8"?>
<ds:datastoreItem xmlns:ds="http://schemas.openxmlformats.org/officeDocument/2006/customXml" ds:itemID="{AA5383F3-4686-4B86-891F-894BE9C39B33}">
  <ds:schemaRefs>
    <ds:schemaRef ds:uri="http://schemas.microsoft.com/VisualStudio/2011/storyboarding/control"/>
  </ds:schemaRefs>
</ds:datastoreItem>
</file>

<file path=customXml/itemProps491.xml><?xml version="1.0" encoding="utf-8"?>
<ds:datastoreItem xmlns:ds="http://schemas.openxmlformats.org/officeDocument/2006/customXml" ds:itemID="{D85AB527-D946-4585-AADF-4E6E2467F17E}">
  <ds:schemaRefs>
    <ds:schemaRef ds:uri="http://schemas.microsoft.com/VisualStudio/2011/storyboarding/control"/>
  </ds:schemaRefs>
</ds:datastoreItem>
</file>

<file path=customXml/itemProps492.xml><?xml version="1.0" encoding="utf-8"?>
<ds:datastoreItem xmlns:ds="http://schemas.openxmlformats.org/officeDocument/2006/customXml" ds:itemID="{1756E8C0-CC8C-49B0-BBBB-293A68F50548}">
  <ds:schemaRefs>
    <ds:schemaRef ds:uri="http://schemas.microsoft.com/VisualStudio/2011/storyboarding/control"/>
  </ds:schemaRefs>
</ds:datastoreItem>
</file>

<file path=customXml/itemProps493.xml><?xml version="1.0" encoding="utf-8"?>
<ds:datastoreItem xmlns:ds="http://schemas.openxmlformats.org/officeDocument/2006/customXml" ds:itemID="{91ACA9C9-BE4F-4EB6-B52D-E980ED1C8F2A}">
  <ds:schemaRefs>
    <ds:schemaRef ds:uri="http://schemas.microsoft.com/VisualStudio/2011/storyboarding/control"/>
  </ds:schemaRefs>
</ds:datastoreItem>
</file>

<file path=customXml/itemProps494.xml><?xml version="1.0" encoding="utf-8"?>
<ds:datastoreItem xmlns:ds="http://schemas.openxmlformats.org/officeDocument/2006/customXml" ds:itemID="{61C1FF79-C5A4-4D47-BBEE-082FF9A588CA}">
  <ds:schemaRefs>
    <ds:schemaRef ds:uri="http://schemas.microsoft.com/VisualStudio/2011/storyboarding/control"/>
  </ds:schemaRefs>
</ds:datastoreItem>
</file>

<file path=customXml/itemProps495.xml><?xml version="1.0" encoding="utf-8"?>
<ds:datastoreItem xmlns:ds="http://schemas.openxmlformats.org/officeDocument/2006/customXml" ds:itemID="{F0774C8C-04F8-43FD-8285-3BB72DD77057}">
  <ds:schemaRefs>
    <ds:schemaRef ds:uri="http://schemas.microsoft.com/VisualStudio/2011/storyboarding/control"/>
  </ds:schemaRefs>
</ds:datastoreItem>
</file>

<file path=customXml/itemProps496.xml><?xml version="1.0" encoding="utf-8"?>
<ds:datastoreItem xmlns:ds="http://schemas.openxmlformats.org/officeDocument/2006/customXml" ds:itemID="{5375320F-332D-4135-B85B-E576F47D1C5E}">
  <ds:schemaRefs>
    <ds:schemaRef ds:uri="http://schemas.microsoft.com/VisualStudio/2011/storyboarding/control"/>
  </ds:schemaRefs>
</ds:datastoreItem>
</file>

<file path=customXml/itemProps497.xml><?xml version="1.0" encoding="utf-8"?>
<ds:datastoreItem xmlns:ds="http://schemas.openxmlformats.org/officeDocument/2006/customXml" ds:itemID="{83EF2E97-9F4B-4253-A8AF-0CD8E39392D2}">
  <ds:schemaRefs>
    <ds:schemaRef ds:uri="http://schemas.microsoft.com/VisualStudio/2011/storyboarding/control"/>
  </ds:schemaRefs>
</ds:datastoreItem>
</file>

<file path=customXml/itemProps498.xml><?xml version="1.0" encoding="utf-8"?>
<ds:datastoreItem xmlns:ds="http://schemas.openxmlformats.org/officeDocument/2006/customXml" ds:itemID="{994647AD-F6EC-45BE-9509-ECFCBC4C1ACE}">
  <ds:schemaRefs>
    <ds:schemaRef ds:uri="http://schemas.microsoft.com/VisualStudio/2011/storyboarding/control"/>
  </ds:schemaRefs>
</ds:datastoreItem>
</file>

<file path=customXml/itemProps499.xml><?xml version="1.0" encoding="utf-8"?>
<ds:datastoreItem xmlns:ds="http://schemas.openxmlformats.org/officeDocument/2006/customXml" ds:itemID="{D4BE65C2-4CDC-4698-A99A-8696F21B8D3B}">
  <ds:schemaRefs>
    <ds:schemaRef ds:uri="http://schemas.microsoft.com/VisualStudio/2011/storyboarding/control"/>
  </ds:schemaRefs>
</ds:datastoreItem>
</file>

<file path=customXml/itemProps5.xml><?xml version="1.0" encoding="utf-8"?>
<ds:datastoreItem xmlns:ds="http://schemas.openxmlformats.org/officeDocument/2006/customXml" ds:itemID="{64B8007C-B4AF-48B7-8580-9D1A6986D366}">
  <ds:schemaRefs>
    <ds:schemaRef ds:uri="http://schemas.microsoft.com/VisualStudio/2011/storyboarding/control"/>
  </ds:schemaRefs>
</ds:datastoreItem>
</file>

<file path=customXml/itemProps50.xml><?xml version="1.0" encoding="utf-8"?>
<ds:datastoreItem xmlns:ds="http://schemas.openxmlformats.org/officeDocument/2006/customXml" ds:itemID="{DC74FFDE-4B23-4D74-B9D9-5FB47304CBA0}">
  <ds:schemaRefs>
    <ds:schemaRef ds:uri="http://schemas.microsoft.com/VisualStudio/2011/storyboarding/control"/>
  </ds:schemaRefs>
</ds:datastoreItem>
</file>

<file path=customXml/itemProps500.xml><?xml version="1.0" encoding="utf-8"?>
<ds:datastoreItem xmlns:ds="http://schemas.openxmlformats.org/officeDocument/2006/customXml" ds:itemID="{3FAB1016-22F6-4F57-AC1E-7679F3F00C8F}">
  <ds:schemaRefs>
    <ds:schemaRef ds:uri="http://schemas.microsoft.com/VisualStudio/2011/storyboarding/control"/>
  </ds:schemaRefs>
</ds:datastoreItem>
</file>

<file path=customXml/itemProps501.xml><?xml version="1.0" encoding="utf-8"?>
<ds:datastoreItem xmlns:ds="http://schemas.openxmlformats.org/officeDocument/2006/customXml" ds:itemID="{CE555DC0-7C01-449A-95A2-EA5621C22278}">
  <ds:schemaRefs>
    <ds:schemaRef ds:uri="http://schemas.microsoft.com/VisualStudio/2011/storyboarding/control"/>
  </ds:schemaRefs>
</ds:datastoreItem>
</file>

<file path=customXml/itemProps502.xml><?xml version="1.0" encoding="utf-8"?>
<ds:datastoreItem xmlns:ds="http://schemas.openxmlformats.org/officeDocument/2006/customXml" ds:itemID="{C5C4616A-A770-453E-BBF1-2B014D623A82}">
  <ds:schemaRefs>
    <ds:schemaRef ds:uri="http://schemas.microsoft.com/VisualStudio/2011/storyboarding/control"/>
  </ds:schemaRefs>
</ds:datastoreItem>
</file>

<file path=customXml/itemProps503.xml><?xml version="1.0" encoding="utf-8"?>
<ds:datastoreItem xmlns:ds="http://schemas.openxmlformats.org/officeDocument/2006/customXml" ds:itemID="{908DEFE9-D82D-4228-8E9A-11CA282237E2}">
  <ds:schemaRefs>
    <ds:schemaRef ds:uri="http://schemas.microsoft.com/VisualStudio/2011/storyboarding/control"/>
  </ds:schemaRefs>
</ds:datastoreItem>
</file>

<file path=customXml/itemProps504.xml><?xml version="1.0" encoding="utf-8"?>
<ds:datastoreItem xmlns:ds="http://schemas.openxmlformats.org/officeDocument/2006/customXml" ds:itemID="{0DA06CFE-7C14-42A2-9CD3-E2213E2CD42C}">
  <ds:schemaRefs>
    <ds:schemaRef ds:uri="http://schemas.microsoft.com/VisualStudio/2011/storyboarding/control"/>
  </ds:schemaRefs>
</ds:datastoreItem>
</file>

<file path=customXml/itemProps505.xml><?xml version="1.0" encoding="utf-8"?>
<ds:datastoreItem xmlns:ds="http://schemas.openxmlformats.org/officeDocument/2006/customXml" ds:itemID="{A716CC3B-46E5-46E1-8D50-41B08F4D10AD}">
  <ds:schemaRefs>
    <ds:schemaRef ds:uri="http://schemas.microsoft.com/VisualStudio/2011/storyboarding/control"/>
  </ds:schemaRefs>
</ds:datastoreItem>
</file>

<file path=customXml/itemProps506.xml><?xml version="1.0" encoding="utf-8"?>
<ds:datastoreItem xmlns:ds="http://schemas.openxmlformats.org/officeDocument/2006/customXml" ds:itemID="{2C06670B-795E-4CDF-96D9-D960EA08EFE7}">
  <ds:schemaRefs>
    <ds:schemaRef ds:uri="http://schemas.microsoft.com/VisualStudio/2011/storyboarding/control"/>
  </ds:schemaRefs>
</ds:datastoreItem>
</file>

<file path=customXml/itemProps507.xml><?xml version="1.0" encoding="utf-8"?>
<ds:datastoreItem xmlns:ds="http://schemas.openxmlformats.org/officeDocument/2006/customXml" ds:itemID="{4484B2BB-1585-4C63-803E-BF2A2BD65B61}">
  <ds:schemaRefs>
    <ds:schemaRef ds:uri="http://schemas.microsoft.com/VisualStudio/2011/storyboarding/control"/>
  </ds:schemaRefs>
</ds:datastoreItem>
</file>

<file path=customXml/itemProps508.xml><?xml version="1.0" encoding="utf-8"?>
<ds:datastoreItem xmlns:ds="http://schemas.openxmlformats.org/officeDocument/2006/customXml" ds:itemID="{320D372F-7AB1-4183-ACBE-011B5ACF374F}">
  <ds:schemaRefs>
    <ds:schemaRef ds:uri="http://schemas.microsoft.com/VisualStudio/2011/storyboarding/control"/>
  </ds:schemaRefs>
</ds:datastoreItem>
</file>

<file path=customXml/itemProps509.xml><?xml version="1.0" encoding="utf-8"?>
<ds:datastoreItem xmlns:ds="http://schemas.openxmlformats.org/officeDocument/2006/customXml" ds:itemID="{C3C71DDA-59D7-4A8D-A0BF-1BBEA331B500}">
  <ds:schemaRefs>
    <ds:schemaRef ds:uri="http://schemas.microsoft.com/VisualStudio/2011/storyboarding/control"/>
  </ds:schemaRefs>
</ds:datastoreItem>
</file>

<file path=customXml/itemProps51.xml><?xml version="1.0" encoding="utf-8"?>
<ds:datastoreItem xmlns:ds="http://schemas.openxmlformats.org/officeDocument/2006/customXml" ds:itemID="{D7FD3F91-5550-4217-BD65-1961721BDEE6}">
  <ds:schemaRefs>
    <ds:schemaRef ds:uri="http://schemas.microsoft.com/VisualStudio/2011/storyboarding/control"/>
  </ds:schemaRefs>
</ds:datastoreItem>
</file>

<file path=customXml/itemProps510.xml><?xml version="1.0" encoding="utf-8"?>
<ds:datastoreItem xmlns:ds="http://schemas.openxmlformats.org/officeDocument/2006/customXml" ds:itemID="{24A440AA-925A-40DB-80F5-D2ABB70DC89A}">
  <ds:schemaRefs>
    <ds:schemaRef ds:uri="http://schemas.microsoft.com/VisualStudio/2011/storyboarding/control"/>
  </ds:schemaRefs>
</ds:datastoreItem>
</file>

<file path=customXml/itemProps511.xml><?xml version="1.0" encoding="utf-8"?>
<ds:datastoreItem xmlns:ds="http://schemas.openxmlformats.org/officeDocument/2006/customXml" ds:itemID="{087CB629-9EBF-41D5-8990-82866D405F04}">
  <ds:schemaRefs>
    <ds:schemaRef ds:uri="http://schemas.microsoft.com/VisualStudio/2011/storyboarding/control"/>
  </ds:schemaRefs>
</ds:datastoreItem>
</file>

<file path=customXml/itemProps512.xml><?xml version="1.0" encoding="utf-8"?>
<ds:datastoreItem xmlns:ds="http://schemas.openxmlformats.org/officeDocument/2006/customXml" ds:itemID="{43936804-1923-4EE3-A3A4-2A64B8485F07}">
  <ds:schemaRefs>
    <ds:schemaRef ds:uri="http://schemas.microsoft.com/VisualStudio/2011/storyboarding/control"/>
  </ds:schemaRefs>
</ds:datastoreItem>
</file>

<file path=customXml/itemProps513.xml><?xml version="1.0" encoding="utf-8"?>
<ds:datastoreItem xmlns:ds="http://schemas.openxmlformats.org/officeDocument/2006/customXml" ds:itemID="{7E214DCA-5D46-4E20-BC36-AC24A9372E3C}">
  <ds:schemaRefs>
    <ds:schemaRef ds:uri="http://schemas.microsoft.com/VisualStudio/2011/storyboarding/control"/>
  </ds:schemaRefs>
</ds:datastoreItem>
</file>

<file path=customXml/itemProps514.xml><?xml version="1.0" encoding="utf-8"?>
<ds:datastoreItem xmlns:ds="http://schemas.openxmlformats.org/officeDocument/2006/customXml" ds:itemID="{E7946761-5290-4560-83B3-3FCA38671A1C}">
  <ds:schemaRefs>
    <ds:schemaRef ds:uri="http://schemas.microsoft.com/VisualStudio/2011/storyboarding/control"/>
  </ds:schemaRefs>
</ds:datastoreItem>
</file>

<file path=customXml/itemProps515.xml><?xml version="1.0" encoding="utf-8"?>
<ds:datastoreItem xmlns:ds="http://schemas.openxmlformats.org/officeDocument/2006/customXml" ds:itemID="{9D9CD35F-5C01-4640-99FD-778B46FEFCEA}">
  <ds:schemaRefs>
    <ds:schemaRef ds:uri="http://schemas.microsoft.com/VisualStudio/2011/storyboarding/control"/>
  </ds:schemaRefs>
</ds:datastoreItem>
</file>

<file path=customXml/itemProps516.xml><?xml version="1.0" encoding="utf-8"?>
<ds:datastoreItem xmlns:ds="http://schemas.openxmlformats.org/officeDocument/2006/customXml" ds:itemID="{86B77B19-2892-4C18-9C86-069439C55257}">
  <ds:schemaRefs>
    <ds:schemaRef ds:uri="http://schemas.microsoft.com/VisualStudio/2011/storyboarding/control"/>
  </ds:schemaRefs>
</ds:datastoreItem>
</file>

<file path=customXml/itemProps517.xml><?xml version="1.0" encoding="utf-8"?>
<ds:datastoreItem xmlns:ds="http://schemas.openxmlformats.org/officeDocument/2006/customXml" ds:itemID="{D58A9425-A102-4CC3-B6AE-C6B9954A7D87}">
  <ds:schemaRefs>
    <ds:schemaRef ds:uri="http://schemas.microsoft.com/VisualStudio/2011/storyboarding/control"/>
  </ds:schemaRefs>
</ds:datastoreItem>
</file>

<file path=customXml/itemProps518.xml><?xml version="1.0" encoding="utf-8"?>
<ds:datastoreItem xmlns:ds="http://schemas.openxmlformats.org/officeDocument/2006/customXml" ds:itemID="{675E84BB-2FC3-4041-A421-A2275C919BAE}">
  <ds:schemaRefs>
    <ds:schemaRef ds:uri="http://schemas.microsoft.com/VisualStudio/2011/storyboarding/control"/>
  </ds:schemaRefs>
</ds:datastoreItem>
</file>

<file path=customXml/itemProps519.xml><?xml version="1.0" encoding="utf-8"?>
<ds:datastoreItem xmlns:ds="http://schemas.openxmlformats.org/officeDocument/2006/customXml" ds:itemID="{72ABD7C1-04F0-4B8A-9854-51E31FAECFBA}">
  <ds:schemaRefs>
    <ds:schemaRef ds:uri="http://schemas.microsoft.com/VisualStudio/2011/storyboarding/control"/>
  </ds:schemaRefs>
</ds:datastoreItem>
</file>

<file path=customXml/itemProps52.xml><?xml version="1.0" encoding="utf-8"?>
<ds:datastoreItem xmlns:ds="http://schemas.openxmlformats.org/officeDocument/2006/customXml" ds:itemID="{D427E2B2-9F76-4828-A919-228195CBEECF}">
  <ds:schemaRefs>
    <ds:schemaRef ds:uri="http://schemas.microsoft.com/VisualStudio/2011/storyboarding/control"/>
  </ds:schemaRefs>
</ds:datastoreItem>
</file>

<file path=customXml/itemProps520.xml><?xml version="1.0" encoding="utf-8"?>
<ds:datastoreItem xmlns:ds="http://schemas.openxmlformats.org/officeDocument/2006/customXml" ds:itemID="{003ECC76-4D83-42EA-9998-33F1EF383F11}">
  <ds:schemaRefs>
    <ds:schemaRef ds:uri="http://schemas.microsoft.com/VisualStudio/2011/storyboarding/control"/>
  </ds:schemaRefs>
</ds:datastoreItem>
</file>

<file path=customXml/itemProps521.xml><?xml version="1.0" encoding="utf-8"?>
<ds:datastoreItem xmlns:ds="http://schemas.openxmlformats.org/officeDocument/2006/customXml" ds:itemID="{99916CE0-3334-4823-90B2-E26378713DB4}">
  <ds:schemaRefs>
    <ds:schemaRef ds:uri="http://schemas.microsoft.com/VisualStudio/2011/storyboarding/control"/>
  </ds:schemaRefs>
</ds:datastoreItem>
</file>

<file path=customXml/itemProps522.xml><?xml version="1.0" encoding="utf-8"?>
<ds:datastoreItem xmlns:ds="http://schemas.openxmlformats.org/officeDocument/2006/customXml" ds:itemID="{C38C1F4C-2181-41D3-A14A-D44FC11F7FD2}">
  <ds:schemaRefs>
    <ds:schemaRef ds:uri="http://schemas.microsoft.com/VisualStudio/2011/storyboarding/control"/>
  </ds:schemaRefs>
</ds:datastoreItem>
</file>

<file path=customXml/itemProps523.xml><?xml version="1.0" encoding="utf-8"?>
<ds:datastoreItem xmlns:ds="http://schemas.openxmlformats.org/officeDocument/2006/customXml" ds:itemID="{648A33FF-0C9A-4033-9C38-C5E4C425DF0F}">
  <ds:schemaRefs>
    <ds:schemaRef ds:uri="http://schemas.microsoft.com/VisualStudio/2011/storyboarding/control"/>
  </ds:schemaRefs>
</ds:datastoreItem>
</file>

<file path=customXml/itemProps524.xml><?xml version="1.0" encoding="utf-8"?>
<ds:datastoreItem xmlns:ds="http://schemas.openxmlformats.org/officeDocument/2006/customXml" ds:itemID="{82F88FD6-6896-4608-A5EE-5F5A1F8E59AE}">
  <ds:schemaRefs>
    <ds:schemaRef ds:uri="http://schemas.microsoft.com/VisualStudio/2011/storyboarding/control"/>
  </ds:schemaRefs>
</ds:datastoreItem>
</file>

<file path=customXml/itemProps525.xml><?xml version="1.0" encoding="utf-8"?>
<ds:datastoreItem xmlns:ds="http://schemas.openxmlformats.org/officeDocument/2006/customXml" ds:itemID="{057E518A-D640-48A3-8C2F-6F6DE64625DF}">
  <ds:schemaRefs>
    <ds:schemaRef ds:uri="http://schemas.microsoft.com/VisualStudio/2011/storyboarding/control"/>
  </ds:schemaRefs>
</ds:datastoreItem>
</file>

<file path=customXml/itemProps526.xml><?xml version="1.0" encoding="utf-8"?>
<ds:datastoreItem xmlns:ds="http://schemas.openxmlformats.org/officeDocument/2006/customXml" ds:itemID="{735286F7-F0AA-4E18-B13F-0D955EA997E0}">
  <ds:schemaRefs>
    <ds:schemaRef ds:uri="http://schemas.microsoft.com/VisualStudio/2011/storyboarding/control"/>
  </ds:schemaRefs>
</ds:datastoreItem>
</file>

<file path=customXml/itemProps527.xml><?xml version="1.0" encoding="utf-8"?>
<ds:datastoreItem xmlns:ds="http://schemas.openxmlformats.org/officeDocument/2006/customXml" ds:itemID="{883A9824-9075-4F60-AB96-E22EEB9E3697}">
  <ds:schemaRefs>
    <ds:schemaRef ds:uri="http://schemas.microsoft.com/VisualStudio/2011/storyboarding/control"/>
  </ds:schemaRefs>
</ds:datastoreItem>
</file>

<file path=customXml/itemProps528.xml><?xml version="1.0" encoding="utf-8"?>
<ds:datastoreItem xmlns:ds="http://schemas.openxmlformats.org/officeDocument/2006/customXml" ds:itemID="{60FF9953-D423-49C2-A0CA-7C034E18D860}">
  <ds:schemaRefs>
    <ds:schemaRef ds:uri="http://schemas.microsoft.com/VisualStudio/2011/storyboarding/control"/>
  </ds:schemaRefs>
</ds:datastoreItem>
</file>

<file path=customXml/itemProps529.xml><?xml version="1.0" encoding="utf-8"?>
<ds:datastoreItem xmlns:ds="http://schemas.openxmlformats.org/officeDocument/2006/customXml" ds:itemID="{D5F2549D-06E3-450B-AF21-0F4BABAD5E67}">
  <ds:schemaRefs>
    <ds:schemaRef ds:uri="http://schemas.microsoft.com/VisualStudio/2011/storyboarding/control"/>
  </ds:schemaRefs>
</ds:datastoreItem>
</file>

<file path=customXml/itemProps53.xml><?xml version="1.0" encoding="utf-8"?>
<ds:datastoreItem xmlns:ds="http://schemas.openxmlformats.org/officeDocument/2006/customXml" ds:itemID="{721A81EE-1579-45E8-B4BE-F05BBECF658E}">
  <ds:schemaRefs>
    <ds:schemaRef ds:uri="http://schemas.microsoft.com/VisualStudio/2011/storyboarding/control"/>
  </ds:schemaRefs>
</ds:datastoreItem>
</file>

<file path=customXml/itemProps530.xml><?xml version="1.0" encoding="utf-8"?>
<ds:datastoreItem xmlns:ds="http://schemas.openxmlformats.org/officeDocument/2006/customXml" ds:itemID="{2B739878-4EF6-4E26-A936-3E5034C32088}">
  <ds:schemaRefs>
    <ds:schemaRef ds:uri="http://schemas.microsoft.com/VisualStudio/2011/storyboarding/control"/>
  </ds:schemaRefs>
</ds:datastoreItem>
</file>

<file path=customXml/itemProps531.xml><?xml version="1.0" encoding="utf-8"?>
<ds:datastoreItem xmlns:ds="http://schemas.openxmlformats.org/officeDocument/2006/customXml" ds:itemID="{2D40842A-F47E-4106-9014-299E1E380EEB}">
  <ds:schemaRefs>
    <ds:schemaRef ds:uri="http://schemas.microsoft.com/VisualStudio/2011/storyboarding/control"/>
  </ds:schemaRefs>
</ds:datastoreItem>
</file>

<file path=customXml/itemProps532.xml><?xml version="1.0" encoding="utf-8"?>
<ds:datastoreItem xmlns:ds="http://schemas.openxmlformats.org/officeDocument/2006/customXml" ds:itemID="{6DDE257F-90F6-49C7-AE47-BC8F983615C3}">
  <ds:schemaRefs>
    <ds:schemaRef ds:uri="http://schemas.microsoft.com/VisualStudio/2011/storyboarding/control"/>
  </ds:schemaRefs>
</ds:datastoreItem>
</file>

<file path=customXml/itemProps533.xml><?xml version="1.0" encoding="utf-8"?>
<ds:datastoreItem xmlns:ds="http://schemas.openxmlformats.org/officeDocument/2006/customXml" ds:itemID="{0CCAAC47-55AA-442D-BB68-0A0BFED5975F}">
  <ds:schemaRefs>
    <ds:schemaRef ds:uri="http://schemas.microsoft.com/VisualStudio/2011/storyboarding/control"/>
  </ds:schemaRefs>
</ds:datastoreItem>
</file>

<file path=customXml/itemProps534.xml><?xml version="1.0" encoding="utf-8"?>
<ds:datastoreItem xmlns:ds="http://schemas.openxmlformats.org/officeDocument/2006/customXml" ds:itemID="{8C18ED1E-93E1-4390-9745-9FA911C5E8F9}">
  <ds:schemaRefs>
    <ds:schemaRef ds:uri="http://schemas.microsoft.com/VisualStudio/2011/storyboarding/control"/>
  </ds:schemaRefs>
</ds:datastoreItem>
</file>

<file path=customXml/itemProps535.xml><?xml version="1.0" encoding="utf-8"?>
<ds:datastoreItem xmlns:ds="http://schemas.openxmlformats.org/officeDocument/2006/customXml" ds:itemID="{2FF94DF9-1AB9-49CE-BDAB-A136F24ED856}">
  <ds:schemaRefs>
    <ds:schemaRef ds:uri="http://schemas.microsoft.com/VisualStudio/2011/storyboarding/control"/>
  </ds:schemaRefs>
</ds:datastoreItem>
</file>

<file path=customXml/itemProps536.xml><?xml version="1.0" encoding="utf-8"?>
<ds:datastoreItem xmlns:ds="http://schemas.openxmlformats.org/officeDocument/2006/customXml" ds:itemID="{0CA126E6-6305-4A1B-A0A0-965729E09B47}">
  <ds:schemaRefs>
    <ds:schemaRef ds:uri="http://schemas.microsoft.com/VisualStudio/2011/storyboarding/control"/>
  </ds:schemaRefs>
</ds:datastoreItem>
</file>

<file path=customXml/itemProps537.xml><?xml version="1.0" encoding="utf-8"?>
<ds:datastoreItem xmlns:ds="http://schemas.openxmlformats.org/officeDocument/2006/customXml" ds:itemID="{2B59CABA-7C9E-4BB7-8912-E68547161006}">
  <ds:schemaRefs>
    <ds:schemaRef ds:uri="http://schemas.microsoft.com/VisualStudio/2011/storyboarding/control"/>
  </ds:schemaRefs>
</ds:datastoreItem>
</file>

<file path=customXml/itemProps538.xml><?xml version="1.0" encoding="utf-8"?>
<ds:datastoreItem xmlns:ds="http://schemas.openxmlformats.org/officeDocument/2006/customXml" ds:itemID="{0C91A1DD-A8AB-494D-96D1-C45C3BC3B18C}">
  <ds:schemaRefs>
    <ds:schemaRef ds:uri="http://schemas.microsoft.com/VisualStudio/2011/storyboarding/control"/>
  </ds:schemaRefs>
</ds:datastoreItem>
</file>

<file path=customXml/itemProps539.xml><?xml version="1.0" encoding="utf-8"?>
<ds:datastoreItem xmlns:ds="http://schemas.openxmlformats.org/officeDocument/2006/customXml" ds:itemID="{3D0D47E8-0B8E-44CB-AA67-1D70D4A7F568}">
  <ds:schemaRefs>
    <ds:schemaRef ds:uri="http://schemas.microsoft.com/VisualStudio/2011/storyboarding/control"/>
  </ds:schemaRefs>
</ds:datastoreItem>
</file>

<file path=customXml/itemProps54.xml><?xml version="1.0" encoding="utf-8"?>
<ds:datastoreItem xmlns:ds="http://schemas.openxmlformats.org/officeDocument/2006/customXml" ds:itemID="{5450B56F-0BFE-4548-91E3-B40732A40DB5}">
  <ds:schemaRefs>
    <ds:schemaRef ds:uri="http://schemas.microsoft.com/VisualStudio/2011/storyboarding/control"/>
  </ds:schemaRefs>
</ds:datastoreItem>
</file>

<file path=customXml/itemProps540.xml><?xml version="1.0" encoding="utf-8"?>
<ds:datastoreItem xmlns:ds="http://schemas.openxmlformats.org/officeDocument/2006/customXml" ds:itemID="{746CAAF4-9331-46D3-954E-EEC12DC4AB1B}">
  <ds:schemaRefs>
    <ds:schemaRef ds:uri="http://schemas.microsoft.com/VisualStudio/2011/storyboarding/control"/>
  </ds:schemaRefs>
</ds:datastoreItem>
</file>

<file path=customXml/itemProps541.xml><?xml version="1.0" encoding="utf-8"?>
<ds:datastoreItem xmlns:ds="http://schemas.openxmlformats.org/officeDocument/2006/customXml" ds:itemID="{D48D8538-5CB2-447C-A127-AE693A892609}">
  <ds:schemaRefs>
    <ds:schemaRef ds:uri="http://schemas.microsoft.com/VisualStudio/2011/storyboarding/control"/>
  </ds:schemaRefs>
</ds:datastoreItem>
</file>

<file path=customXml/itemProps542.xml><?xml version="1.0" encoding="utf-8"?>
<ds:datastoreItem xmlns:ds="http://schemas.openxmlformats.org/officeDocument/2006/customXml" ds:itemID="{38A3DE39-E44B-4E50-8D4C-AF6D521F388B}">
  <ds:schemaRefs>
    <ds:schemaRef ds:uri="http://schemas.microsoft.com/VisualStudio/2011/storyboarding/control"/>
  </ds:schemaRefs>
</ds:datastoreItem>
</file>

<file path=customXml/itemProps543.xml><?xml version="1.0" encoding="utf-8"?>
<ds:datastoreItem xmlns:ds="http://schemas.openxmlformats.org/officeDocument/2006/customXml" ds:itemID="{96175173-3B81-4A7C-841E-D0F8129FD623}">
  <ds:schemaRefs>
    <ds:schemaRef ds:uri="http://schemas.microsoft.com/VisualStudio/2011/storyboarding/control"/>
  </ds:schemaRefs>
</ds:datastoreItem>
</file>

<file path=customXml/itemProps544.xml><?xml version="1.0" encoding="utf-8"?>
<ds:datastoreItem xmlns:ds="http://schemas.openxmlformats.org/officeDocument/2006/customXml" ds:itemID="{8F02F48F-6936-4A3B-834C-1B6EA61B200F}">
  <ds:schemaRefs>
    <ds:schemaRef ds:uri="http://schemas.microsoft.com/VisualStudio/2011/storyboarding/control"/>
  </ds:schemaRefs>
</ds:datastoreItem>
</file>

<file path=customXml/itemProps545.xml><?xml version="1.0" encoding="utf-8"?>
<ds:datastoreItem xmlns:ds="http://schemas.openxmlformats.org/officeDocument/2006/customXml" ds:itemID="{D3702EC5-BA7B-41A3-BC41-3A549F8F67F2}">
  <ds:schemaRefs>
    <ds:schemaRef ds:uri="http://schemas.microsoft.com/VisualStudio/2011/storyboarding/control"/>
  </ds:schemaRefs>
</ds:datastoreItem>
</file>

<file path=customXml/itemProps546.xml><?xml version="1.0" encoding="utf-8"?>
<ds:datastoreItem xmlns:ds="http://schemas.openxmlformats.org/officeDocument/2006/customXml" ds:itemID="{15329F54-AF62-438D-8ECE-4C7B86EE89AB}">
  <ds:schemaRefs>
    <ds:schemaRef ds:uri="http://schemas.microsoft.com/VisualStudio/2011/storyboarding/control"/>
  </ds:schemaRefs>
</ds:datastoreItem>
</file>

<file path=customXml/itemProps547.xml><?xml version="1.0" encoding="utf-8"?>
<ds:datastoreItem xmlns:ds="http://schemas.openxmlformats.org/officeDocument/2006/customXml" ds:itemID="{CA1753DB-1722-45C4-859D-AEDFE7513D92}">
  <ds:schemaRefs>
    <ds:schemaRef ds:uri="http://schemas.microsoft.com/VisualStudio/2011/storyboarding/control"/>
  </ds:schemaRefs>
</ds:datastoreItem>
</file>

<file path=customXml/itemProps548.xml><?xml version="1.0" encoding="utf-8"?>
<ds:datastoreItem xmlns:ds="http://schemas.openxmlformats.org/officeDocument/2006/customXml" ds:itemID="{817815BA-AF38-41C5-B72B-876223B80881}">
  <ds:schemaRefs>
    <ds:schemaRef ds:uri="http://schemas.microsoft.com/VisualStudio/2011/storyboarding/control"/>
  </ds:schemaRefs>
</ds:datastoreItem>
</file>

<file path=customXml/itemProps549.xml><?xml version="1.0" encoding="utf-8"?>
<ds:datastoreItem xmlns:ds="http://schemas.openxmlformats.org/officeDocument/2006/customXml" ds:itemID="{665978FD-EFC1-48CB-9B06-316F9D3E9070}">
  <ds:schemaRefs>
    <ds:schemaRef ds:uri="http://schemas.microsoft.com/VisualStudio/2011/storyboarding/control"/>
  </ds:schemaRefs>
</ds:datastoreItem>
</file>

<file path=customXml/itemProps55.xml><?xml version="1.0" encoding="utf-8"?>
<ds:datastoreItem xmlns:ds="http://schemas.openxmlformats.org/officeDocument/2006/customXml" ds:itemID="{AE01CCF1-C6B8-4ABB-8CDE-7354745B366A}">
  <ds:schemaRefs>
    <ds:schemaRef ds:uri="http://schemas.microsoft.com/VisualStudio/2011/storyboarding/control"/>
  </ds:schemaRefs>
</ds:datastoreItem>
</file>

<file path=customXml/itemProps550.xml><?xml version="1.0" encoding="utf-8"?>
<ds:datastoreItem xmlns:ds="http://schemas.openxmlformats.org/officeDocument/2006/customXml" ds:itemID="{F588A161-C355-476C-AEFF-099DB3ACB41C}">
  <ds:schemaRefs>
    <ds:schemaRef ds:uri="http://schemas.microsoft.com/VisualStudio/2011/storyboarding/control"/>
  </ds:schemaRefs>
</ds:datastoreItem>
</file>

<file path=customXml/itemProps551.xml><?xml version="1.0" encoding="utf-8"?>
<ds:datastoreItem xmlns:ds="http://schemas.openxmlformats.org/officeDocument/2006/customXml" ds:itemID="{7CCA3E17-AE9E-4E58-A074-843BD55292F2}">
  <ds:schemaRefs>
    <ds:schemaRef ds:uri="http://schemas.microsoft.com/VisualStudio/2011/storyboarding/control"/>
  </ds:schemaRefs>
</ds:datastoreItem>
</file>

<file path=customXml/itemProps552.xml><?xml version="1.0" encoding="utf-8"?>
<ds:datastoreItem xmlns:ds="http://schemas.openxmlformats.org/officeDocument/2006/customXml" ds:itemID="{9B95D704-5EF0-47FA-8325-69A504476755}">
  <ds:schemaRefs>
    <ds:schemaRef ds:uri="http://schemas.microsoft.com/VisualStudio/2011/storyboarding/control"/>
  </ds:schemaRefs>
</ds:datastoreItem>
</file>

<file path=customXml/itemProps553.xml><?xml version="1.0" encoding="utf-8"?>
<ds:datastoreItem xmlns:ds="http://schemas.openxmlformats.org/officeDocument/2006/customXml" ds:itemID="{E655297D-266F-49DD-B9E2-5701B8B29F2E}">
  <ds:schemaRefs>
    <ds:schemaRef ds:uri="http://schemas.microsoft.com/VisualStudio/2011/storyboarding/control"/>
  </ds:schemaRefs>
</ds:datastoreItem>
</file>

<file path=customXml/itemProps554.xml><?xml version="1.0" encoding="utf-8"?>
<ds:datastoreItem xmlns:ds="http://schemas.openxmlformats.org/officeDocument/2006/customXml" ds:itemID="{9A99A475-92F5-4AC2-ABD5-3D18D966EDFA}">
  <ds:schemaRefs>
    <ds:schemaRef ds:uri="http://schemas.microsoft.com/VisualStudio/2011/storyboarding/control"/>
  </ds:schemaRefs>
</ds:datastoreItem>
</file>

<file path=customXml/itemProps555.xml><?xml version="1.0" encoding="utf-8"?>
<ds:datastoreItem xmlns:ds="http://schemas.openxmlformats.org/officeDocument/2006/customXml" ds:itemID="{C5C3141C-E223-4311-B9CD-455A1C80A6AB}">
  <ds:schemaRefs>
    <ds:schemaRef ds:uri="http://schemas.microsoft.com/VisualStudio/2011/storyboarding/control"/>
  </ds:schemaRefs>
</ds:datastoreItem>
</file>

<file path=customXml/itemProps556.xml><?xml version="1.0" encoding="utf-8"?>
<ds:datastoreItem xmlns:ds="http://schemas.openxmlformats.org/officeDocument/2006/customXml" ds:itemID="{DE385DA2-095C-46E1-963C-E47F5E9A568A}">
  <ds:schemaRefs>
    <ds:schemaRef ds:uri="http://schemas.microsoft.com/VisualStudio/2011/storyboarding/control"/>
  </ds:schemaRefs>
</ds:datastoreItem>
</file>

<file path=customXml/itemProps557.xml><?xml version="1.0" encoding="utf-8"?>
<ds:datastoreItem xmlns:ds="http://schemas.openxmlformats.org/officeDocument/2006/customXml" ds:itemID="{1448B92F-75E1-405A-921D-DB9CA6224F87}">
  <ds:schemaRefs>
    <ds:schemaRef ds:uri="http://schemas.microsoft.com/VisualStudio/2011/storyboarding/control"/>
  </ds:schemaRefs>
</ds:datastoreItem>
</file>

<file path=customXml/itemProps558.xml><?xml version="1.0" encoding="utf-8"?>
<ds:datastoreItem xmlns:ds="http://schemas.openxmlformats.org/officeDocument/2006/customXml" ds:itemID="{1C1025C0-E58F-4414-A412-F94D6332B713}">
  <ds:schemaRefs>
    <ds:schemaRef ds:uri="http://schemas.microsoft.com/VisualStudio/2011/storyboarding/control"/>
  </ds:schemaRefs>
</ds:datastoreItem>
</file>

<file path=customXml/itemProps559.xml><?xml version="1.0" encoding="utf-8"?>
<ds:datastoreItem xmlns:ds="http://schemas.openxmlformats.org/officeDocument/2006/customXml" ds:itemID="{A5AF04E8-AB4C-4A2B-AF9D-BE70019C9A67}">
  <ds:schemaRefs>
    <ds:schemaRef ds:uri="http://schemas.microsoft.com/VisualStudio/2011/storyboarding/control"/>
  </ds:schemaRefs>
</ds:datastoreItem>
</file>

<file path=customXml/itemProps56.xml><?xml version="1.0" encoding="utf-8"?>
<ds:datastoreItem xmlns:ds="http://schemas.openxmlformats.org/officeDocument/2006/customXml" ds:itemID="{003BD802-4EF0-4C74-A15A-4451EB6272F9}">
  <ds:schemaRefs>
    <ds:schemaRef ds:uri="http://schemas.microsoft.com/VisualStudio/2011/storyboarding/control"/>
  </ds:schemaRefs>
</ds:datastoreItem>
</file>

<file path=customXml/itemProps560.xml><?xml version="1.0" encoding="utf-8"?>
<ds:datastoreItem xmlns:ds="http://schemas.openxmlformats.org/officeDocument/2006/customXml" ds:itemID="{349A2D16-680B-44AB-83AC-287614527058}">
  <ds:schemaRefs>
    <ds:schemaRef ds:uri="http://schemas.microsoft.com/VisualStudio/2011/storyboarding/control"/>
  </ds:schemaRefs>
</ds:datastoreItem>
</file>

<file path=customXml/itemProps561.xml><?xml version="1.0" encoding="utf-8"?>
<ds:datastoreItem xmlns:ds="http://schemas.openxmlformats.org/officeDocument/2006/customXml" ds:itemID="{BC1B6900-9C35-4E2C-8056-3E903F68BD03}">
  <ds:schemaRefs>
    <ds:schemaRef ds:uri="http://schemas.microsoft.com/VisualStudio/2011/storyboarding/control"/>
  </ds:schemaRefs>
</ds:datastoreItem>
</file>

<file path=customXml/itemProps562.xml><?xml version="1.0" encoding="utf-8"?>
<ds:datastoreItem xmlns:ds="http://schemas.openxmlformats.org/officeDocument/2006/customXml" ds:itemID="{007E6644-606D-4232-B733-A4B8F35360A3}">
  <ds:schemaRefs>
    <ds:schemaRef ds:uri="http://schemas.microsoft.com/VisualStudio/2011/storyboarding/control"/>
  </ds:schemaRefs>
</ds:datastoreItem>
</file>

<file path=customXml/itemProps563.xml><?xml version="1.0" encoding="utf-8"?>
<ds:datastoreItem xmlns:ds="http://schemas.openxmlformats.org/officeDocument/2006/customXml" ds:itemID="{4A494842-DFFB-43E7-9352-378380E5C905}">
  <ds:schemaRefs>
    <ds:schemaRef ds:uri="http://schemas.microsoft.com/VisualStudio/2011/storyboarding/control"/>
  </ds:schemaRefs>
</ds:datastoreItem>
</file>

<file path=customXml/itemProps564.xml><?xml version="1.0" encoding="utf-8"?>
<ds:datastoreItem xmlns:ds="http://schemas.openxmlformats.org/officeDocument/2006/customXml" ds:itemID="{92DBE2C4-D41B-4CBA-9473-B57FBEECD757}">
  <ds:schemaRefs>
    <ds:schemaRef ds:uri="http://schemas.microsoft.com/VisualStudio/2011/storyboarding/control"/>
  </ds:schemaRefs>
</ds:datastoreItem>
</file>

<file path=customXml/itemProps565.xml><?xml version="1.0" encoding="utf-8"?>
<ds:datastoreItem xmlns:ds="http://schemas.openxmlformats.org/officeDocument/2006/customXml" ds:itemID="{5D914171-682B-4871-8C17-C17E09CBADFF}">
  <ds:schemaRefs>
    <ds:schemaRef ds:uri="http://schemas.microsoft.com/VisualStudio/2011/storyboarding/control"/>
  </ds:schemaRefs>
</ds:datastoreItem>
</file>

<file path=customXml/itemProps566.xml><?xml version="1.0" encoding="utf-8"?>
<ds:datastoreItem xmlns:ds="http://schemas.openxmlformats.org/officeDocument/2006/customXml" ds:itemID="{E43982C2-2B11-4259-BFDD-7E51312EF5C9}">
  <ds:schemaRefs>
    <ds:schemaRef ds:uri="http://schemas.microsoft.com/VisualStudio/2011/storyboarding/control"/>
  </ds:schemaRefs>
</ds:datastoreItem>
</file>

<file path=customXml/itemProps567.xml><?xml version="1.0" encoding="utf-8"?>
<ds:datastoreItem xmlns:ds="http://schemas.openxmlformats.org/officeDocument/2006/customXml" ds:itemID="{40396D84-81D4-499E-AB60-18306CB8E288}">
  <ds:schemaRefs>
    <ds:schemaRef ds:uri="http://schemas.microsoft.com/VisualStudio/2011/storyboarding/control"/>
  </ds:schemaRefs>
</ds:datastoreItem>
</file>

<file path=customXml/itemProps568.xml><?xml version="1.0" encoding="utf-8"?>
<ds:datastoreItem xmlns:ds="http://schemas.openxmlformats.org/officeDocument/2006/customXml" ds:itemID="{0EE6459C-6D33-4B0F-9950-C0B78B5134F4}">
  <ds:schemaRefs>
    <ds:schemaRef ds:uri="http://schemas.microsoft.com/VisualStudio/2011/storyboarding/control"/>
  </ds:schemaRefs>
</ds:datastoreItem>
</file>

<file path=customXml/itemProps569.xml><?xml version="1.0" encoding="utf-8"?>
<ds:datastoreItem xmlns:ds="http://schemas.openxmlformats.org/officeDocument/2006/customXml" ds:itemID="{D936EC08-D8CF-40E9-ADC0-EE0E44D2BF46}">
  <ds:schemaRefs>
    <ds:schemaRef ds:uri="http://schemas.microsoft.com/VisualStudio/2011/storyboarding/control"/>
  </ds:schemaRefs>
</ds:datastoreItem>
</file>

<file path=customXml/itemProps57.xml><?xml version="1.0" encoding="utf-8"?>
<ds:datastoreItem xmlns:ds="http://schemas.openxmlformats.org/officeDocument/2006/customXml" ds:itemID="{FF7EA02E-7A97-4F5B-821C-4FB98B73117C}">
  <ds:schemaRefs>
    <ds:schemaRef ds:uri="http://schemas.microsoft.com/VisualStudio/2011/storyboarding/control"/>
  </ds:schemaRefs>
</ds:datastoreItem>
</file>

<file path=customXml/itemProps570.xml><?xml version="1.0" encoding="utf-8"?>
<ds:datastoreItem xmlns:ds="http://schemas.openxmlformats.org/officeDocument/2006/customXml" ds:itemID="{30355109-65CA-4B95-AFA3-D02D51C8FECA}">
  <ds:schemaRefs>
    <ds:schemaRef ds:uri="http://schemas.microsoft.com/VisualStudio/2011/storyboarding/control"/>
  </ds:schemaRefs>
</ds:datastoreItem>
</file>

<file path=customXml/itemProps571.xml><?xml version="1.0" encoding="utf-8"?>
<ds:datastoreItem xmlns:ds="http://schemas.openxmlformats.org/officeDocument/2006/customXml" ds:itemID="{31F07731-0AE8-4DD6-8B20-ED74C3C0B84B}">
  <ds:schemaRefs>
    <ds:schemaRef ds:uri="http://schemas.microsoft.com/VisualStudio/2011/storyboarding/control"/>
  </ds:schemaRefs>
</ds:datastoreItem>
</file>

<file path=customXml/itemProps572.xml><?xml version="1.0" encoding="utf-8"?>
<ds:datastoreItem xmlns:ds="http://schemas.openxmlformats.org/officeDocument/2006/customXml" ds:itemID="{8DB8C80F-34E8-4A97-8F79-80C278F891FE}">
  <ds:schemaRefs>
    <ds:schemaRef ds:uri="http://schemas.microsoft.com/VisualStudio/2011/storyboarding/control"/>
  </ds:schemaRefs>
</ds:datastoreItem>
</file>

<file path=customXml/itemProps573.xml><?xml version="1.0" encoding="utf-8"?>
<ds:datastoreItem xmlns:ds="http://schemas.openxmlformats.org/officeDocument/2006/customXml" ds:itemID="{785AE704-4492-49DC-B12A-E93424C6B865}">
  <ds:schemaRefs>
    <ds:schemaRef ds:uri="http://schemas.microsoft.com/VisualStudio/2011/storyboarding/control"/>
  </ds:schemaRefs>
</ds:datastoreItem>
</file>

<file path=customXml/itemProps574.xml><?xml version="1.0" encoding="utf-8"?>
<ds:datastoreItem xmlns:ds="http://schemas.openxmlformats.org/officeDocument/2006/customXml" ds:itemID="{95409F15-11DB-47BA-90F7-D813D2B175F3}">
  <ds:schemaRefs>
    <ds:schemaRef ds:uri="http://schemas.microsoft.com/VisualStudio/2011/storyboarding/control"/>
  </ds:schemaRefs>
</ds:datastoreItem>
</file>

<file path=customXml/itemProps575.xml><?xml version="1.0" encoding="utf-8"?>
<ds:datastoreItem xmlns:ds="http://schemas.openxmlformats.org/officeDocument/2006/customXml" ds:itemID="{0EB7C483-3EBD-4607-86F4-9B61AAD8A743}">
  <ds:schemaRefs>
    <ds:schemaRef ds:uri="http://schemas.microsoft.com/VisualStudio/2011/storyboarding/control"/>
  </ds:schemaRefs>
</ds:datastoreItem>
</file>

<file path=customXml/itemProps576.xml><?xml version="1.0" encoding="utf-8"?>
<ds:datastoreItem xmlns:ds="http://schemas.openxmlformats.org/officeDocument/2006/customXml" ds:itemID="{E91E54DE-5D23-44DC-AE5C-F204EBFD0314}">
  <ds:schemaRefs>
    <ds:schemaRef ds:uri="http://schemas.microsoft.com/VisualStudio/2011/storyboarding/control"/>
  </ds:schemaRefs>
</ds:datastoreItem>
</file>

<file path=customXml/itemProps577.xml><?xml version="1.0" encoding="utf-8"?>
<ds:datastoreItem xmlns:ds="http://schemas.openxmlformats.org/officeDocument/2006/customXml" ds:itemID="{CF82D353-8B54-44FC-9899-7B5FC14C7101}">
  <ds:schemaRefs>
    <ds:schemaRef ds:uri="http://schemas.microsoft.com/VisualStudio/2011/storyboarding/control"/>
  </ds:schemaRefs>
</ds:datastoreItem>
</file>

<file path=customXml/itemProps578.xml><?xml version="1.0" encoding="utf-8"?>
<ds:datastoreItem xmlns:ds="http://schemas.openxmlformats.org/officeDocument/2006/customXml" ds:itemID="{8ADE6851-076A-4EFE-A439-1E48CC0ACD45}">
  <ds:schemaRefs>
    <ds:schemaRef ds:uri="http://schemas.microsoft.com/VisualStudio/2011/storyboarding/control"/>
  </ds:schemaRefs>
</ds:datastoreItem>
</file>

<file path=customXml/itemProps579.xml><?xml version="1.0" encoding="utf-8"?>
<ds:datastoreItem xmlns:ds="http://schemas.openxmlformats.org/officeDocument/2006/customXml" ds:itemID="{08016C92-4DB1-4470-9E05-8FB69533E5A5}">
  <ds:schemaRefs>
    <ds:schemaRef ds:uri="http://schemas.microsoft.com/VisualStudio/2011/storyboarding/control"/>
  </ds:schemaRefs>
</ds:datastoreItem>
</file>

<file path=customXml/itemProps58.xml><?xml version="1.0" encoding="utf-8"?>
<ds:datastoreItem xmlns:ds="http://schemas.openxmlformats.org/officeDocument/2006/customXml" ds:itemID="{0AC4D0AE-0BA4-46CA-85A3-77621A65A58A}">
  <ds:schemaRefs>
    <ds:schemaRef ds:uri="http://schemas.microsoft.com/VisualStudio/2011/storyboarding/control"/>
  </ds:schemaRefs>
</ds:datastoreItem>
</file>

<file path=customXml/itemProps580.xml><?xml version="1.0" encoding="utf-8"?>
<ds:datastoreItem xmlns:ds="http://schemas.openxmlformats.org/officeDocument/2006/customXml" ds:itemID="{64B27B1E-E4C1-455B-8821-9E6891364B18}">
  <ds:schemaRefs>
    <ds:schemaRef ds:uri="http://schemas.microsoft.com/VisualStudio/2011/storyboarding/control"/>
  </ds:schemaRefs>
</ds:datastoreItem>
</file>

<file path=customXml/itemProps581.xml><?xml version="1.0" encoding="utf-8"?>
<ds:datastoreItem xmlns:ds="http://schemas.openxmlformats.org/officeDocument/2006/customXml" ds:itemID="{2129C422-EABE-4413-9A9E-8B72FAFB23F1}">
  <ds:schemaRefs>
    <ds:schemaRef ds:uri="http://schemas.microsoft.com/VisualStudio/2011/storyboarding/control"/>
  </ds:schemaRefs>
</ds:datastoreItem>
</file>

<file path=customXml/itemProps582.xml><?xml version="1.0" encoding="utf-8"?>
<ds:datastoreItem xmlns:ds="http://schemas.openxmlformats.org/officeDocument/2006/customXml" ds:itemID="{4D64558E-B1D9-4D65-8C15-852BD045A3B2}">
  <ds:schemaRefs>
    <ds:schemaRef ds:uri="http://schemas.microsoft.com/VisualStudio/2011/storyboarding/control"/>
  </ds:schemaRefs>
</ds:datastoreItem>
</file>

<file path=customXml/itemProps583.xml><?xml version="1.0" encoding="utf-8"?>
<ds:datastoreItem xmlns:ds="http://schemas.openxmlformats.org/officeDocument/2006/customXml" ds:itemID="{33D01695-3E6D-42C9-BEA2-BB4499B9DD28}">
  <ds:schemaRefs>
    <ds:schemaRef ds:uri="http://schemas.microsoft.com/VisualStudio/2011/storyboarding/control"/>
  </ds:schemaRefs>
</ds:datastoreItem>
</file>

<file path=customXml/itemProps584.xml><?xml version="1.0" encoding="utf-8"?>
<ds:datastoreItem xmlns:ds="http://schemas.openxmlformats.org/officeDocument/2006/customXml" ds:itemID="{E51B602A-FB62-4EC0-9056-DA8B91D984C0}">
  <ds:schemaRefs>
    <ds:schemaRef ds:uri="http://schemas.microsoft.com/VisualStudio/2011/storyboarding/control"/>
  </ds:schemaRefs>
</ds:datastoreItem>
</file>

<file path=customXml/itemProps585.xml><?xml version="1.0" encoding="utf-8"?>
<ds:datastoreItem xmlns:ds="http://schemas.openxmlformats.org/officeDocument/2006/customXml" ds:itemID="{D4AB35D3-F38D-4A8D-9945-BA7BEE3AE85D}">
  <ds:schemaRefs>
    <ds:schemaRef ds:uri="http://schemas.microsoft.com/VisualStudio/2011/storyboarding/control"/>
  </ds:schemaRefs>
</ds:datastoreItem>
</file>

<file path=customXml/itemProps586.xml><?xml version="1.0" encoding="utf-8"?>
<ds:datastoreItem xmlns:ds="http://schemas.openxmlformats.org/officeDocument/2006/customXml" ds:itemID="{214BA9BD-B776-43DA-932F-7E6CE5BAFE1C}">
  <ds:schemaRefs>
    <ds:schemaRef ds:uri="http://schemas.microsoft.com/VisualStudio/2011/storyboarding/control"/>
  </ds:schemaRefs>
</ds:datastoreItem>
</file>

<file path=customXml/itemProps587.xml><?xml version="1.0" encoding="utf-8"?>
<ds:datastoreItem xmlns:ds="http://schemas.openxmlformats.org/officeDocument/2006/customXml" ds:itemID="{7C8F1904-FD6E-4D71-80D1-D2F572AE583A}">
  <ds:schemaRefs>
    <ds:schemaRef ds:uri="http://schemas.microsoft.com/VisualStudio/2011/storyboarding/control"/>
  </ds:schemaRefs>
</ds:datastoreItem>
</file>

<file path=customXml/itemProps588.xml><?xml version="1.0" encoding="utf-8"?>
<ds:datastoreItem xmlns:ds="http://schemas.openxmlformats.org/officeDocument/2006/customXml" ds:itemID="{3DB4D91C-8970-4994-AB2F-1758DED073B6}">
  <ds:schemaRefs>
    <ds:schemaRef ds:uri="http://schemas.microsoft.com/VisualStudio/2011/storyboarding/control"/>
  </ds:schemaRefs>
</ds:datastoreItem>
</file>

<file path=customXml/itemProps589.xml><?xml version="1.0" encoding="utf-8"?>
<ds:datastoreItem xmlns:ds="http://schemas.openxmlformats.org/officeDocument/2006/customXml" ds:itemID="{F4A39EC9-B9CF-4176-ACB8-A590BFEDACBE}">
  <ds:schemaRefs>
    <ds:schemaRef ds:uri="http://schemas.microsoft.com/VisualStudio/2011/storyboarding/control"/>
  </ds:schemaRefs>
</ds:datastoreItem>
</file>

<file path=customXml/itemProps59.xml><?xml version="1.0" encoding="utf-8"?>
<ds:datastoreItem xmlns:ds="http://schemas.openxmlformats.org/officeDocument/2006/customXml" ds:itemID="{67A460F6-A691-4217-B433-4907B45C296B}">
  <ds:schemaRefs>
    <ds:schemaRef ds:uri="http://schemas.microsoft.com/VisualStudio/2011/storyboarding/control"/>
  </ds:schemaRefs>
</ds:datastoreItem>
</file>

<file path=customXml/itemProps590.xml><?xml version="1.0" encoding="utf-8"?>
<ds:datastoreItem xmlns:ds="http://schemas.openxmlformats.org/officeDocument/2006/customXml" ds:itemID="{6A8355C0-F667-4A44-BCB3-5809C75E7E43}">
  <ds:schemaRefs>
    <ds:schemaRef ds:uri="http://schemas.microsoft.com/VisualStudio/2011/storyboarding/control"/>
  </ds:schemaRefs>
</ds:datastoreItem>
</file>

<file path=customXml/itemProps591.xml><?xml version="1.0" encoding="utf-8"?>
<ds:datastoreItem xmlns:ds="http://schemas.openxmlformats.org/officeDocument/2006/customXml" ds:itemID="{35CB7EC4-0A4C-421D-9117-C0857454755A}">
  <ds:schemaRefs>
    <ds:schemaRef ds:uri="http://schemas.microsoft.com/VisualStudio/2011/storyboarding/control"/>
  </ds:schemaRefs>
</ds:datastoreItem>
</file>

<file path=customXml/itemProps592.xml><?xml version="1.0" encoding="utf-8"?>
<ds:datastoreItem xmlns:ds="http://schemas.openxmlformats.org/officeDocument/2006/customXml" ds:itemID="{F04165DA-807F-4513-9F78-580B31F0FB86}">
  <ds:schemaRefs>
    <ds:schemaRef ds:uri="http://schemas.microsoft.com/VisualStudio/2011/storyboarding/control"/>
  </ds:schemaRefs>
</ds:datastoreItem>
</file>

<file path=customXml/itemProps593.xml><?xml version="1.0" encoding="utf-8"?>
<ds:datastoreItem xmlns:ds="http://schemas.openxmlformats.org/officeDocument/2006/customXml" ds:itemID="{E8EC772B-B136-4532-80B8-D93C6BD10771}">
  <ds:schemaRefs>
    <ds:schemaRef ds:uri="http://schemas.microsoft.com/VisualStudio/2011/storyboarding/control"/>
  </ds:schemaRefs>
</ds:datastoreItem>
</file>

<file path=customXml/itemProps594.xml><?xml version="1.0" encoding="utf-8"?>
<ds:datastoreItem xmlns:ds="http://schemas.openxmlformats.org/officeDocument/2006/customXml" ds:itemID="{B152E208-7795-449D-AD05-5ED49334A82E}">
  <ds:schemaRefs>
    <ds:schemaRef ds:uri="http://schemas.microsoft.com/VisualStudio/2011/storyboarding/control"/>
  </ds:schemaRefs>
</ds:datastoreItem>
</file>

<file path=customXml/itemProps595.xml><?xml version="1.0" encoding="utf-8"?>
<ds:datastoreItem xmlns:ds="http://schemas.openxmlformats.org/officeDocument/2006/customXml" ds:itemID="{574AB03A-7A35-4910-9D56-FEB8F03F6D21}">
  <ds:schemaRefs>
    <ds:schemaRef ds:uri="http://schemas.microsoft.com/VisualStudio/2011/storyboarding/control"/>
  </ds:schemaRefs>
</ds:datastoreItem>
</file>

<file path=customXml/itemProps596.xml><?xml version="1.0" encoding="utf-8"?>
<ds:datastoreItem xmlns:ds="http://schemas.openxmlformats.org/officeDocument/2006/customXml" ds:itemID="{7213CDC8-67D1-4E67-83C3-192FF1E96328}">
  <ds:schemaRefs>
    <ds:schemaRef ds:uri="http://schemas.microsoft.com/VisualStudio/2011/storyboarding/control"/>
  </ds:schemaRefs>
</ds:datastoreItem>
</file>

<file path=customXml/itemProps597.xml><?xml version="1.0" encoding="utf-8"?>
<ds:datastoreItem xmlns:ds="http://schemas.openxmlformats.org/officeDocument/2006/customXml" ds:itemID="{8EB42300-6A4D-48B7-82EC-1B125BF5C5DC}">
  <ds:schemaRefs>
    <ds:schemaRef ds:uri="http://schemas.microsoft.com/VisualStudio/2011/storyboarding/control"/>
  </ds:schemaRefs>
</ds:datastoreItem>
</file>

<file path=customXml/itemProps598.xml><?xml version="1.0" encoding="utf-8"?>
<ds:datastoreItem xmlns:ds="http://schemas.openxmlformats.org/officeDocument/2006/customXml" ds:itemID="{EBFB7C66-B221-481F-AB0D-75C8508CB6E9}">
  <ds:schemaRefs>
    <ds:schemaRef ds:uri="http://schemas.microsoft.com/VisualStudio/2011/storyboarding/control"/>
  </ds:schemaRefs>
</ds:datastoreItem>
</file>

<file path=customXml/itemProps599.xml><?xml version="1.0" encoding="utf-8"?>
<ds:datastoreItem xmlns:ds="http://schemas.openxmlformats.org/officeDocument/2006/customXml" ds:itemID="{39E3F61F-3FE6-49EA-963A-DD4BD4BCEE17}">
  <ds:schemaRefs>
    <ds:schemaRef ds:uri="http://schemas.microsoft.com/VisualStudio/2011/storyboarding/control"/>
  </ds:schemaRefs>
</ds:datastoreItem>
</file>

<file path=customXml/itemProps6.xml><?xml version="1.0" encoding="utf-8"?>
<ds:datastoreItem xmlns:ds="http://schemas.openxmlformats.org/officeDocument/2006/customXml" ds:itemID="{CD8965A4-1618-484C-A38C-66AE73A5E103}">
  <ds:schemaRefs>
    <ds:schemaRef ds:uri="http://schemas.microsoft.com/VisualStudio/2011/storyboarding/control"/>
  </ds:schemaRefs>
</ds:datastoreItem>
</file>

<file path=customXml/itemProps60.xml><?xml version="1.0" encoding="utf-8"?>
<ds:datastoreItem xmlns:ds="http://schemas.openxmlformats.org/officeDocument/2006/customXml" ds:itemID="{91397D96-2F50-4EB9-A437-B2CC22838DD1}">
  <ds:schemaRefs>
    <ds:schemaRef ds:uri="http://schemas.microsoft.com/VisualStudio/2011/storyboarding/control"/>
  </ds:schemaRefs>
</ds:datastoreItem>
</file>

<file path=customXml/itemProps600.xml><?xml version="1.0" encoding="utf-8"?>
<ds:datastoreItem xmlns:ds="http://schemas.openxmlformats.org/officeDocument/2006/customXml" ds:itemID="{1B5DF06E-3B0F-4374-AEF4-8A5AF7F23342}">
  <ds:schemaRefs>
    <ds:schemaRef ds:uri="http://schemas.microsoft.com/VisualStudio/2011/storyboarding/control"/>
  </ds:schemaRefs>
</ds:datastoreItem>
</file>

<file path=customXml/itemProps601.xml><?xml version="1.0" encoding="utf-8"?>
<ds:datastoreItem xmlns:ds="http://schemas.openxmlformats.org/officeDocument/2006/customXml" ds:itemID="{0F50C7EF-11B5-4BF5-AFFF-E49F2DC3C33F}">
  <ds:schemaRefs>
    <ds:schemaRef ds:uri="http://schemas.microsoft.com/VisualStudio/2011/storyboarding/control"/>
  </ds:schemaRefs>
</ds:datastoreItem>
</file>

<file path=customXml/itemProps602.xml><?xml version="1.0" encoding="utf-8"?>
<ds:datastoreItem xmlns:ds="http://schemas.openxmlformats.org/officeDocument/2006/customXml" ds:itemID="{F7042181-2E32-42CD-B662-C2BC66BF0F90}">
  <ds:schemaRefs>
    <ds:schemaRef ds:uri="http://schemas.microsoft.com/VisualStudio/2011/storyboarding/control"/>
  </ds:schemaRefs>
</ds:datastoreItem>
</file>

<file path=customXml/itemProps603.xml><?xml version="1.0" encoding="utf-8"?>
<ds:datastoreItem xmlns:ds="http://schemas.openxmlformats.org/officeDocument/2006/customXml" ds:itemID="{5EE25C8D-ABDF-48E7-9083-78E346E28366}">
  <ds:schemaRefs>
    <ds:schemaRef ds:uri="http://schemas.microsoft.com/VisualStudio/2011/storyboarding/control"/>
  </ds:schemaRefs>
</ds:datastoreItem>
</file>

<file path=customXml/itemProps604.xml><?xml version="1.0" encoding="utf-8"?>
<ds:datastoreItem xmlns:ds="http://schemas.openxmlformats.org/officeDocument/2006/customXml" ds:itemID="{CFAFE7DD-2CA6-42D5-AD7B-6FE584E398C8}">
  <ds:schemaRefs>
    <ds:schemaRef ds:uri="http://schemas.microsoft.com/VisualStudio/2011/storyboarding/control"/>
  </ds:schemaRefs>
</ds:datastoreItem>
</file>

<file path=customXml/itemProps605.xml><?xml version="1.0" encoding="utf-8"?>
<ds:datastoreItem xmlns:ds="http://schemas.openxmlformats.org/officeDocument/2006/customXml" ds:itemID="{9BD00F3C-D52A-49DA-96A7-3BE4ABB77823}">
  <ds:schemaRefs>
    <ds:schemaRef ds:uri="http://schemas.microsoft.com/VisualStudio/2011/storyboarding/control"/>
  </ds:schemaRefs>
</ds:datastoreItem>
</file>

<file path=customXml/itemProps606.xml><?xml version="1.0" encoding="utf-8"?>
<ds:datastoreItem xmlns:ds="http://schemas.openxmlformats.org/officeDocument/2006/customXml" ds:itemID="{1080C6C2-3285-48E4-BD4F-91A2448E18E4}">
  <ds:schemaRefs>
    <ds:schemaRef ds:uri="http://schemas.microsoft.com/VisualStudio/2011/storyboarding/control"/>
  </ds:schemaRefs>
</ds:datastoreItem>
</file>

<file path=customXml/itemProps607.xml><?xml version="1.0" encoding="utf-8"?>
<ds:datastoreItem xmlns:ds="http://schemas.openxmlformats.org/officeDocument/2006/customXml" ds:itemID="{0D729B16-1E8D-4065-8300-FC8877027370}">
  <ds:schemaRefs>
    <ds:schemaRef ds:uri="http://schemas.microsoft.com/VisualStudio/2011/storyboarding/control"/>
  </ds:schemaRefs>
</ds:datastoreItem>
</file>

<file path=customXml/itemProps608.xml><?xml version="1.0" encoding="utf-8"?>
<ds:datastoreItem xmlns:ds="http://schemas.openxmlformats.org/officeDocument/2006/customXml" ds:itemID="{CD868BF3-1257-4BB7-BAEE-A2863C8C8296}">
  <ds:schemaRefs>
    <ds:schemaRef ds:uri="http://schemas.microsoft.com/VisualStudio/2011/storyboarding/control"/>
  </ds:schemaRefs>
</ds:datastoreItem>
</file>

<file path=customXml/itemProps609.xml><?xml version="1.0" encoding="utf-8"?>
<ds:datastoreItem xmlns:ds="http://schemas.openxmlformats.org/officeDocument/2006/customXml" ds:itemID="{4D3A52F6-A91C-45A2-9AA4-2E73EE5E90CD}">
  <ds:schemaRefs>
    <ds:schemaRef ds:uri="http://schemas.microsoft.com/VisualStudio/2011/storyboarding/control"/>
  </ds:schemaRefs>
</ds:datastoreItem>
</file>

<file path=customXml/itemProps61.xml><?xml version="1.0" encoding="utf-8"?>
<ds:datastoreItem xmlns:ds="http://schemas.openxmlformats.org/officeDocument/2006/customXml" ds:itemID="{6E204D6A-C5E0-4588-8AAF-EA2A8739FE44}">
  <ds:schemaRefs>
    <ds:schemaRef ds:uri="http://schemas.microsoft.com/VisualStudio/2011/storyboarding/control"/>
  </ds:schemaRefs>
</ds:datastoreItem>
</file>

<file path=customXml/itemProps610.xml><?xml version="1.0" encoding="utf-8"?>
<ds:datastoreItem xmlns:ds="http://schemas.openxmlformats.org/officeDocument/2006/customXml" ds:itemID="{59B9E5CE-0D61-46CB-A0A6-D783C8DC76A7}">
  <ds:schemaRefs>
    <ds:schemaRef ds:uri="http://schemas.microsoft.com/VisualStudio/2011/storyboarding/control"/>
  </ds:schemaRefs>
</ds:datastoreItem>
</file>

<file path=customXml/itemProps611.xml><?xml version="1.0" encoding="utf-8"?>
<ds:datastoreItem xmlns:ds="http://schemas.openxmlformats.org/officeDocument/2006/customXml" ds:itemID="{356729D3-A74E-444F-A652-C705889B34E8}">
  <ds:schemaRefs>
    <ds:schemaRef ds:uri="http://schemas.microsoft.com/VisualStudio/2011/storyboarding/control"/>
  </ds:schemaRefs>
</ds:datastoreItem>
</file>

<file path=customXml/itemProps612.xml><?xml version="1.0" encoding="utf-8"?>
<ds:datastoreItem xmlns:ds="http://schemas.openxmlformats.org/officeDocument/2006/customXml" ds:itemID="{FB58D7F6-91A7-442F-8150-771118E1FE2E}">
  <ds:schemaRefs>
    <ds:schemaRef ds:uri="http://schemas.microsoft.com/VisualStudio/2011/storyboarding/control"/>
  </ds:schemaRefs>
</ds:datastoreItem>
</file>

<file path=customXml/itemProps613.xml><?xml version="1.0" encoding="utf-8"?>
<ds:datastoreItem xmlns:ds="http://schemas.openxmlformats.org/officeDocument/2006/customXml" ds:itemID="{19F185AD-76E3-45F3-AF87-1C37177839D1}">
  <ds:schemaRefs>
    <ds:schemaRef ds:uri="http://schemas.microsoft.com/VisualStudio/2011/storyboarding/control"/>
  </ds:schemaRefs>
</ds:datastoreItem>
</file>

<file path=customXml/itemProps614.xml><?xml version="1.0" encoding="utf-8"?>
<ds:datastoreItem xmlns:ds="http://schemas.openxmlformats.org/officeDocument/2006/customXml" ds:itemID="{B8668F5D-9C70-447F-A81C-7644789F8FD1}">
  <ds:schemaRefs>
    <ds:schemaRef ds:uri="http://schemas.microsoft.com/VisualStudio/2011/storyboarding/control"/>
  </ds:schemaRefs>
</ds:datastoreItem>
</file>

<file path=customXml/itemProps615.xml><?xml version="1.0" encoding="utf-8"?>
<ds:datastoreItem xmlns:ds="http://schemas.openxmlformats.org/officeDocument/2006/customXml" ds:itemID="{7DDEE6D8-4EBC-4BB6-A1B2-7D0661A53890}">
  <ds:schemaRefs>
    <ds:schemaRef ds:uri="http://schemas.microsoft.com/VisualStudio/2011/storyboarding/control"/>
  </ds:schemaRefs>
</ds:datastoreItem>
</file>

<file path=customXml/itemProps616.xml><?xml version="1.0" encoding="utf-8"?>
<ds:datastoreItem xmlns:ds="http://schemas.openxmlformats.org/officeDocument/2006/customXml" ds:itemID="{2920713E-6B7E-4119-8C92-8A7415558AEE}">
  <ds:schemaRefs>
    <ds:schemaRef ds:uri="http://schemas.microsoft.com/VisualStudio/2011/storyboarding/control"/>
  </ds:schemaRefs>
</ds:datastoreItem>
</file>

<file path=customXml/itemProps617.xml><?xml version="1.0" encoding="utf-8"?>
<ds:datastoreItem xmlns:ds="http://schemas.openxmlformats.org/officeDocument/2006/customXml" ds:itemID="{ECD88061-6898-440A-8BDD-A43C63AA5321}">
  <ds:schemaRefs>
    <ds:schemaRef ds:uri="http://schemas.microsoft.com/VisualStudio/2011/storyboarding/control"/>
  </ds:schemaRefs>
</ds:datastoreItem>
</file>

<file path=customXml/itemProps618.xml><?xml version="1.0" encoding="utf-8"?>
<ds:datastoreItem xmlns:ds="http://schemas.openxmlformats.org/officeDocument/2006/customXml" ds:itemID="{290D9DA4-1261-4571-B442-B253C9FAEA11}">
  <ds:schemaRefs>
    <ds:schemaRef ds:uri="http://schemas.microsoft.com/VisualStudio/2011/storyboarding/control"/>
  </ds:schemaRefs>
</ds:datastoreItem>
</file>

<file path=customXml/itemProps619.xml><?xml version="1.0" encoding="utf-8"?>
<ds:datastoreItem xmlns:ds="http://schemas.openxmlformats.org/officeDocument/2006/customXml" ds:itemID="{6CD8B017-CFF1-4802-9DAD-05F1AAD04D69}">
  <ds:schemaRefs>
    <ds:schemaRef ds:uri="http://schemas.microsoft.com/VisualStudio/2011/storyboarding/control"/>
  </ds:schemaRefs>
</ds:datastoreItem>
</file>

<file path=customXml/itemProps62.xml><?xml version="1.0" encoding="utf-8"?>
<ds:datastoreItem xmlns:ds="http://schemas.openxmlformats.org/officeDocument/2006/customXml" ds:itemID="{11B10CD9-89AF-4749-8E0E-C5DC92C8CE7A}">
  <ds:schemaRefs>
    <ds:schemaRef ds:uri="http://schemas.microsoft.com/VisualStudio/2011/storyboarding/control"/>
  </ds:schemaRefs>
</ds:datastoreItem>
</file>

<file path=customXml/itemProps620.xml><?xml version="1.0" encoding="utf-8"?>
<ds:datastoreItem xmlns:ds="http://schemas.openxmlformats.org/officeDocument/2006/customXml" ds:itemID="{B5B1D568-7601-45AD-B499-D014075BB4C4}">
  <ds:schemaRefs>
    <ds:schemaRef ds:uri="http://schemas.microsoft.com/VisualStudio/2011/storyboarding/control"/>
  </ds:schemaRefs>
</ds:datastoreItem>
</file>

<file path=customXml/itemProps621.xml><?xml version="1.0" encoding="utf-8"?>
<ds:datastoreItem xmlns:ds="http://schemas.openxmlformats.org/officeDocument/2006/customXml" ds:itemID="{5E9BAB4F-E1EF-49C4-950A-4D91D5E6ACE0}">
  <ds:schemaRefs>
    <ds:schemaRef ds:uri="http://schemas.microsoft.com/VisualStudio/2011/storyboarding/control"/>
  </ds:schemaRefs>
</ds:datastoreItem>
</file>

<file path=customXml/itemProps622.xml><?xml version="1.0" encoding="utf-8"?>
<ds:datastoreItem xmlns:ds="http://schemas.openxmlformats.org/officeDocument/2006/customXml" ds:itemID="{13FB6204-1390-48AD-8B50-B25875597144}">
  <ds:schemaRefs>
    <ds:schemaRef ds:uri="http://schemas.microsoft.com/VisualStudio/2011/storyboarding/control"/>
  </ds:schemaRefs>
</ds:datastoreItem>
</file>

<file path=customXml/itemProps623.xml><?xml version="1.0" encoding="utf-8"?>
<ds:datastoreItem xmlns:ds="http://schemas.openxmlformats.org/officeDocument/2006/customXml" ds:itemID="{E5A6BC02-92D0-42D5-A368-6A40670ED5E5}">
  <ds:schemaRefs>
    <ds:schemaRef ds:uri="http://schemas.microsoft.com/VisualStudio/2011/storyboarding/control"/>
  </ds:schemaRefs>
</ds:datastoreItem>
</file>

<file path=customXml/itemProps624.xml><?xml version="1.0" encoding="utf-8"?>
<ds:datastoreItem xmlns:ds="http://schemas.openxmlformats.org/officeDocument/2006/customXml" ds:itemID="{1D2D625E-353F-4076-AD89-2E0BB4900128}">
  <ds:schemaRefs>
    <ds:schemaRef ds:uri="http://schemas.microsoft.com/VisualStudio/2011/storyboarding/control"/>
  </ds:schemaRefs>
</ds:datastoreItem>
</file>

<file path=customXml/itemProps625.xml><?xml version="1.0" encoding="utf-8"?>
<ds:datastoreItem xmlns:ds="http://schemas.openxmlformats.org/officeDocument/2006/customXml" ds:itemID="{62D71A7E-44B7-4ECD-A43B-3E01BE96D8C1}">
  <ds:schemaRefs>
    <ds:schemaRef ds:uri="http://schemas.microsoft.com/VisualStudio/2011/storyboarding/control"/>
  </ds:schemaRefs>
</ds:datastoreItem>
</file>

<file path=customXml/itemProps626.xml><?xml version="1.0" encoding="utf-8"?>
<ds:datastoreItem xmlns:ds="http://schemas.openxmlformats.org/officeDocument/2006/customXml" ds:itemID="{44731A5A-2EE3-44FD-B571-6976874D6B4F}">
  <ds:schemaRefs>
    <ds:schemaRef ds:uri="http://schemas.microsoft.com/VisualStudio/2011/storyboarding/control"/>
  </ds:schemaRefs>
</ds:datastoreItem>
</file>

<file path=customXml/itemProps627.xml><?xml version="1.0" encoding="utf-8"?>
<ds:datastoreItem xmlns:ds="http://schemas.openxmlformats.org/officeDocument/2006/customXml" ds:itemID="{C5055567-075B-44D4-BD15-2D28AEFDE240}">
  <ds:schemaRefs>
    <ds:schemaRef ds:uri="http://schemas.microsoft.com/VisualStudio/2011/storyboarding/control"/>
  </ds:schemaRefs>
</ds:datastoreItem>
</file>

<file path=customXml/itemProps628.xml><?xml version="1.0" encoding="utf-8"?>
<ds:datastoreItem xmlns:ds="http://schemas.openxmlformats.org/officeDocument/2006/customXml" ds:itemID="{B8F98729-D4AA-41AE-870B-2FEC190A3FD8}">
  <ds:schemaRefs>
    <ds:schemaRef ds:uri="http://schemas.microsoft.com/VisualStudio/2011/storyboarding/control"/>
  </ds:schemaRefs>
</ds:datastoreItem>
</file>

<file path=customXml/itemProps629.xml><?xml version="1.0" encoding="utf-8"?>
<ds:datastoreItem xmlns:ds="http://schemas.openxmlformats.org/officeDocument/2006/customXml" ds:itemID="{D66417C6-EEC1-4F6A-914F-C7C77FEA9448}">
  <ds:schemaRefs>
    <ds:schemaRef ds:uri="http://schemas.microsoft.com/VisualStudio/2011/storyboarding/control"/>
  </ds:schemaRefs>
</ds:datastoreItem>
</file>

<file path=customXml/itemProps63.xml><?xml version="1.0" encoding="utf-8"?>
<ds:datastoreItem xmlns:ds="http://schemas.openxmlformats.org/officeDocument/2006/customXml" ds:itemID="{718B34E2-56F8-468D-AEDA-6447F6156C95}">
  <ds:schemaRefs>
    <ds:schemaRef ds:uri="http://schemas.microsoft.com/VisualStudio/2011/storyboarding/control"/>
  </ds:schemaRefs>
</ds:datastoreItem>
</file>

<file path=customXml/itemProps630.xml><?xml version="1.0" encoding="utf-8"?>
<ds:datastoreItem xmlns:ds="http://schemas.openxmlformats.org/officeDocument/2006/customXml" ds:itemID="{4174FEC4-A045-471A-9DFF-F3A80883DA1A}">
  <ds:schemaRefs>
    <ds:schemaRef ds:uri="http://schemas.microsoft.com/VisualStudio/2011/storyboarding/control"/>
  </ds:schemaRefs>
</ds:datastoreItem>
</file>

<file path=customXml/itemProps631.xml><?xml version="1.0" encoding="utf-8"?>
<ds:datastoreItem xmlns:ds="http://schemas.openxmlformats.org/officeDocument/2006/customXml" ds:itemID="{AA8F40EE-CE87-4886-A74A-DCF109571AE2}">
  <ds:schemaRefs>
    <ds:schemaRef ds:uri="http://schemas.microsoft.com/VisualStudio/2011/storyboarding/control"/>
  </ds:schemaRefs>
</ds:datastoreItem>
</file>

<file path=customXml/itemProps632.xml><?xml version="1.0" encoding="utf-8"?>
<ds:datastoreItem xmlns:ds="http://schemas.openxmlformats.org/officeDocument/2006/customXml" ds:itemID="{A89D2733-0C88-48C6-9FFB-8E9FB979DF79}">
  <ds:schemaRefs>
    <ds:schemaRef ds:uri="http://schemas.microsoft.com/VisualStudio/2011/storyboarding/control"/>
  </ds:schemaRefs>
</ds:datastoreItem>
</file>

<file path=customXml/itemProps633.xml><?xml version="1.0" encoding="utf-8"?>
<ds:datastoreItem xmlns:ds="http://schemas.openxmlformats.org/officeDocument/2006/customXml" ds:itemID="{1853E03F-ACEB-462A-8CDC-60D83C8C7D55}">
  <ds:schemaRefs>
    <ds:schemaRef ds:uri="http://schemas.microsoft.com/VisualStudio/2011/storyboarding/control"/>
  </ds:schemaRefs>
</ds:datastoreItem>
</file>

<file path=customXml/itemProps634.xml><?xml version="1.0" encoding="utf-8"?>
<ds:datastoreItem xmlns:ds="http://schemas.openxmlformats.org/officeDocument/2006/customXml" ds:itemID="{B59B3FFB-BAE9-49E8-9D76-081B50C31E9C}">
  <ds:schemaRefs>
    <ds:schemaRef ds:uri="http://schemas.microsoft.com/VisualStudio/2011/storyboarding/control"/>
  </ds:schemaRefs>
</ds:datastoreItem>
</file>

<file path=customXml/itemProps635.xml><?xml version="1.0" encoding="utf-8"?>
<ds:datastoreItem xmlns:ds="http://schemas.openxmlformats.org/officeDocument/2006/customXml" ds:itemID="{09668FFA-56C5-456F-8625-8FB09256E2C7}">
  <ds:schemaRefs>
    <ds:schemaRef ds:uri="http://schemas.microsoft.com/VisualStudio/2011/storyboarding/control"/>
  </ds:schemaRefs>
</ds:datastoreItem>
</file>

<file path=customXml/itemProps636.xml><?xml version="1.0" encoding="utf-8"?>
<ds:datastoreItem xmlns:ds="http://schemas.openxmlformats.org/officeDocument/2006/customXml" ds:itemID="{0410C76D-8676-47B8-A205-6721F60F3BE3}">
  <ds:schemaRefs>
    <ds:schemaRef ds:uri="http://schemas.microsoft.com/VisualStudio/2011/storyboarding/control"/>
  </ds:schemaRefs>
</ds:datastoreItem>
</file>

<file path=customXml/itemProps637.xml><?xml version="1.0" encoding="utf-8"?>
<ds:datastoreItem xmlns:ds="http://schemas.openxmlformats.org/officeDocument/2006/customXml" ds:itemID="{6149F741-732F-48BF-89D3-FEB5B9777B9F}">
  <ds:schemaRefs>
    <ds:schemaRef ds:uri="http://schemas.microsoft.com/VisualStudio/2011/storyboarding/control"/>
  </ds:schemaRefs>
</ds:datastoreItem>
</file>

<file path=customXml/itemProps638.xml><?xml version="1.0" encoding="utf-8"?>
<ds:datastoreItem xmlns:ds="http://schemas.openxmlformats.org/officeDocument/2006/customXml" ds:itemID="{21910A2B-9C05-4866-BEB3-DD439CD9CF32}">
  <ds:schemaRefs>
    <ds:schemaRef ds:uri="http://schemas.microsoft.com/VisualStudio/2011/storyboarding/control"/>
  </ds:schemaRefs>
</ds:datastoreItem>
</file>

<file path=customXml/itemProps639.xml><?xml version="1.0" encoding="utf-8"?>
<ds:datastoreItem xmlns:ds="http://schemas.openxmlformats.org/officeDocument/2006/customXml" ds:itemID="{8733F6B3-04D9-4D6A-8A75-567FC0302FA5}">
  <ds:schemaRefs>
    <ds:schemaRef ds:uri="http://schemas.microsoft.com/VisualStudio/2011/storyboarding/control"/>
  </ds:schemaRefs>
</ds:datastoreItem>
</file>

<file path=customXml/itemProps64.xml><?xml version="1.0" encoding="utf-8"?>
<ds:datastoreItem xmlns:ds="http://schemas.openxmlformats.org/officeDocument/2006/customXml" ds:itemID="{D1CA5CCC-1A40-4C2D-A1DB-58BDD8EF5915}">
  <ds:schemaRefs>
    <ds:schemaRef ds:uri="http://schemas.microsoft.com/VisualStudio/2011/storyboarding/control"/>
  </ds:schemaRefs>
</ds:datastoreItem>
</file>

<file path=customXml/itemProps640.xml><?xml version="1.0" encoding="utf-8"?>
<ds:datastoreItem xmlns:ds="http://schemas.openxmlformats.org/officeDocument/2006/customXml" ds:itemID="{157404A0-805A-4F0C-B031-B22E06BF8ED8}">
  <ds:schemaRefs>
    <ds:schemaRef ds:uri="http://schemas.microsoft.com/VisualStudio/2011/storyboarding/control"/>
  </ds:schemaRefs>
</ds:datastoreItem>
</file>

<file path=customXml/itemProps641.xml><?xml version="1.0" encoding="utf-8"?>
<ds:datastoreItem xmlns:ds="http://schemas.openxmlformats.org/officeDocument/2006/customXml" ds:itemID="{C5145C58-D235-43B6-8E4A-BFF31284A84B}">
  <ds:schemaRefs>
    <ds:schemaRef ds:uri="http://schemas.microsoft.com/VisualStudio/2011/storyboarding/control"/>
  </ds:schemaRefs>
</ds:datastoreItem>
</file>

<file path=customXml/itemProps642.xml><?xml version="1.0" encoding="utf-8"?>
<ds:datastoreItem xmlns:ds="http://schemas.openxmlformats.org/officeDocument/2006/customXml" ds:itemID="{4ED54F80-8DD5-4449-A916-3E862D7BD88F}">
  <ds:schemaRefs>
    <ds:schemaRef ds:uri="http://schemas.microsoft.com/VisualStudio/2011/storyboarding/control"/>
  </ds:schemaRefs>
</ds:datastoreItem>
</file>

<file path=customXml/itemProps643.xml><?xml version="1.0" encoding="utf-8"?>
<ds:datastoreItem xmlns:ds="http://schemas.openxmlformats.org/officeDocument/2006/customXml" ds:itemID="{E17F6AF6-3566-4B41-B3D5-D1C5743C4AB9}">
  <ds:schemaRefs>
    <ds:schemaRef ds:uri="http://schemas.microsoft.com/VisualStudio/2011/storyboarding/control"/>
  </ds:schemaRefs>
</ds:datastoreItem>
</file>

<file path=customXml/itemProps644.xml><?xml version="1.0" encoding="utf-8"?>
<ds:datastoreItem xmlns:ds="http://schemas.openxmlformats.org/officeDocument/2006/customXml" ds:itemID="{6D6C41FE-B7B6-4135-9FF9-4E4D6641B996}">
  <ds:schemaRefs>
    <ds:schemaRef ds:uri="http://schemas.microsoft.com/VisualStudio/2011/storyboarding/control"/>
  </ds:schemaRefs>
</ds:datastoreItem>
</file>

<file path=customXml/itemProps645.xml><?xml version="1.0" encoding="utf-8"?>
<ds:datastoreItem xmlns:ds="http://schemas.openxmlformats.org/officeDocument/2006/customXml" ds:itemID="{372B0FC1-7E3F-4584-BFCA-8F3316F31302}">
  <ds:schemaRefs>
    <ds:schemaRef ds:uri="http://schemas.microsoft.com/VisualStudio/2011/storyboarding/control"/>
  </ds:schemaRefs>
</ds:datastoreItem>
</file>

<file path=customXml/itemProps646.xml><?xml version="1.0" encoding="utf-8"?>
<ds:datastoreItem xmlns:ds="http://schemas.openxmlformats.org/officeDocument/2006/customXml" ds:itemID="{99352FB4-97BC-4967-87DF-13ED1E03C605}">
  <ds:schemaRefs>
    <ds:schemaRef ds:uri="http://schemas.microsoft.com/VisualStudio/2011/storyboarding/control"/>
  </ds:schemaRefs>
</ds:datastoreItem>
</file>

<file path=customXml/itemProps647.xml><?xml version="1.0" encoding="utf-8"?>
<ds:datastoreItem xmlns:ds="http://schemas.openxmlformats.org/officeDocument/2006/customXml" ds:itemID="{8F60B944-C585-4CE5-9FDA-D43FF5211D08}">
  <ds:schemaRefs>
    <ds:schemaRef ds:uri="http://schemas.microsoft.com/VisualStudio/2011/storyboarding/control"/>
  </ds:schemaRefs>
</ds:datastoreItem>
</file>

<file path=customXml/itemProps648.xml><?xml version="1.0" encoding="utf-8"?>
<ds:datastoreItem xmlns:ds="http://schemas.openxmlformats.org/officeDocument/2006/customXml" ds:itemID="{9257BDF5-FB61-4233-B554-C19830F660BB}">
  <ds:schemaRefs>
    <ds:schemaRef ds:uri="http://schemas.microsoft.com/VisualStudio/2011/storyboarding/control"/>
  </ds:schemaRefs>
</ds:datastoreItem>
</file>

<file path=customXml/itemProps649.xml><?xml version="1.0" encoding="utf-8"?>
<ds:datastoreItem xmlns:ds="http://schemas.openxmlformats.org/officeDocument/2006/customXml" ds:itemID="{1A443967-A1AD-42E3-B491-DBE2389A089D}">
  <ds:schemaRefs>
    <ds:schemaRef ds:uri="http://schemas.microsoft.com/VisualStudio/2011/storyboarding/control"/>
  </ds:schemaRefs>
</ds:datastoreItem>
</file>

<file path=customXml/itemProps65.xml><?xml version="1.0" encoding="utf-8"?>
<ds:datastoreItem xmlns:ds="http://schemas.openxmlformats.org/officeDocument/2006/customXml" ds:itemID="{F2267F3A-BB15-4155-BE19-317BB873976A}">
  <ds:schemaRefs>
    <ds:schemaRef ds:uri="http://schemas.microsoft.com/VisualStudio/2011/storyboarding/control"/>
  </ds:schemaRefs>
</ds:datastoreItem>
</file>

<file path=customXml/itemProps650.xml><?xml version="1.0" encoding="utf-8"?>
<ds:datastoreItem xmlns:ds="http://schemas.openxmlformats.org/officeDocument/2006/customXml" ds:itemID="{B0850922-C1F6-484E-9C62-F01D40A8210B}">
  <ds:schemaRefs>
    <ds:schemaRef ds:uri="http://schemas.microsoft.com/VisualStudio/2011/storyboarding/control"/>
  </ds:schemaRefs>
</ds:datastoreItem>
</file>

<file path=customXml/itemProps651.xml><?xml version="1.0" encoding="utf-8"?>
<ds:datastoreItem xmlns:ds="http://schemas.openxmlformats.org/officeDocument/2006/customXml" ds:itemID="{6B89BFF3-866B-45E7-9717-775B207D5698}">
  <ds:schemaRefs>
    <ds:schemaRef ds:uri="http://schemas.microsoft.com/VisualStudio/2011/storyboarding/control"/>
  </ds:schemaRefs>
</ds:datastoreItem>
</file>

<file path=customXml/itemProps652.xml><?xml version="1.0" encoding="utf-8"?>
<ds:datastoreItem xmlns:ds="http://schemas.openxmlformats.org/officeDocument/2006/customXml" ds:itemID="{02498264-6730-4889-8083-5155E399B222}">
  <ds:schemaRefs>
    <ds:schemaRef ds:uri="http://schemas.microsoft.com/VisualStudio/2011/storyboarding/control"/>
  </ds:schemaRefs>
</ds:datastoreItem>
</file>

<file path=customXml/itemProps653.xml><?xml version="1.0" encoding="utf-8"?>
<ds:datastoreItem xmlns:ds="http://schemas.openxmlformats.org/officeDocument/2006/customXml" ds:itemID="{D6A37D7C-5AFC-4D25-800A-52D348186E04}">
  <ds:schemaRefs>
    <ds:schemaRef ds:uri="http://schemas.microsoft.com/VisualStudio/2011/storyboarding/control"/>
  </ds:schemaRefs>
</ds:datastoreItem>
</file>

<file path=customXml/itemProps654.xml><?xml version="1.0" encoding="utf-8"?>
<ds:datastoreItem xmlns:ds="http://schemas.openxmlformats.org/officeDocument/2006/customXml" ds:itemID="{04B608AE-1114-4333-BA7C-DB461EB496C7}">
  <ds:schemaRefs>
    <ds:schemaRef ds:uri="http://schemas.microsoft.com/VisualStudio/2011/storyboarding/control"/>
  </ds:schemaRefs>
</ds:datastoreItem>
</file>

<file path=customXml/itemProps655.xml><?xml version="1.0" encoding="utf-8"?>
<ds:datastoreItem xmlns:ds="http://schemas.openxmlformats.org/officeDocument/2006/customXml" ds:itemID="{239196AA-4530-4F5B-A20B-96306D5CD881}">
  <ds:schemaRefs>
    <ds:schemaRef ds:uri="http://schemas.microsoft.com/VisualStudio/2011/storyboarding/control"/>
  </ds:schemaRefs>
</ds:datastoreItem>
</file>

<file path=customXml/itemProps656.xml><?xml version="1.0" encoding="utf-8"?>
<ds:datastoreItem xmlns:ds="http://schemas.openxmlformats.org/officeDocument/2006/customXml" ds:itemID="{3580A703-162C-400D-A9DD-0F8FED419BCE}">
  <ds:schemaRefs>
    <ds:schemaRef ds:uri="http://schemas.microsoft.com/VisualStudio/2011/storyboarding/control"/>
  </ds:schemaRefs>
</ds:datastoreItem>
</file>

<file path=customXml/itemProps657.xml><?xml version="1.0" encoding="utf-8"?>
<ds:datastoreItem xmlns:ds="http://schemas.openxmlformats.org/officeDocument/2006/customXml" ds:itemID="{A32FC5F6-2277-4948-AC29-8D4C33D0B151}">
  <ds:schemaRefs>
    <ds:schemaRef ds:uri="http://schemas.microsoft.com/VisualStudio/2011/storyboarding/control"/>
  </ds:schemaRefs>
</ds:datastoreItem>
</file>

<file path=customXml/itemProps658.xml><?xml version="1.0" encoding="utf-8"?>
<ds:datastoreItem xmlns:ds="http://schemas.openxmlformats.org/officeDocument/2006/customXml" ds:itemID="{7945EB83-C49E-4BEC-93CB-6DA5BC3D3FEC}">
  <ds:schemaRefs>
    <ds:schemaRef ds:uri="http://schemas.microsoft.com/VisualStudio/2011/storyboarding/control"/>
  </ds:schemaRefs>
</ds:datastoreItem>
</file>

<file path=customXml/itemProps659.xml><?xml version="1.0" encoding="utf-8"?>
<ds:datastoreItem xmlns:ds="http://schemas.openxmlformats.org/officeDocument/2006/customXml" ds:itemID="{090EAD21-E453-48FE-9573-BF6517C5D52B}">
  <ds:schemaRefs>
    <ds:schemaRef ds:uri="http://schemas.microsoft.com/VisualStudio/2011/storyboarding/control"/>
  </ds:schemaRefs>
</ds:datastoreItem>
</file>

<file path=customXml/itemProps66.xml><?xml version="1.0" encoding="utf-8"?>
<ds:datastoreItem xmlns:ds="http://schemas.openxmlformats.org/officeDocument/2006/customXml" ds:itemID="{43FBAD9E-3F04-4698-8020-407F4D4F1961}">
  <ds:schemaRefs>
    <ds:schemaRef ds:uri="http://schemas.microsoft.com/VisualStudio/2011/storyboarding/control"/>
  </ds:schemaRefs>
</ds:datastoreItem>
</file>

<file path=customXml/itemProps660.xml><?xml version="1.0" encoding="utf-8"?>
<ds:datastoreItem xmlns:ds="http://schemas.openxmlformats.org/officeDocument/2006/customXml" ds:itemID="{10826AEF-CB0F-42AD-A4E5-DE8184C0B3CC}">
  <ds:schemaRefs>
    <ds:schemaRef ds:uri="http://schemas.microsoft.com/VisualStudio/2011/storyboarding/control"/>
  </ds:schemaRefs>
</ds:datastoreItem>
</file>

<file path=customXml/itemProps661.xml><?xml version="1.0" encoding="utf-8"?>
<ds:datastoreItem xmlns:ds="http://schemas.openxmlformats.org/officeDocument/2006/customXml" ds:itemID="{6A861614-D325-4FC7-94F4-4B8779D9EF6C}">
  <ds:schemaRefs>
    <ds:schemaRef ds:uri="http://schemas.microsoft.com/VisualStudio/2011/storyboarding/control"/>
  </ds:schemaRefs>
</ds:datastoreItem>
</file>

<file path=customXml/itemProps662.xml><?xml version="1.0" encoding="utf-8"?>
<ds:datastoreItem xmlns:ds="http://schemas.openxmlformats.org/officeDocument/2006/customXml" ds:itemID="{0F11C5C3-D3D5-4A78-A0B5-0B84F648007C}">
  <ds:schemaRefs>
    <ds:schemaRef ds:uri="http://schemas.microsoft.com/VisualStudio/2011/storyboarding/control"/>
  </ds:schemaRefs>
</ds:datastoreItem>
</file>

<file path=customXml/itemProps663.xml><?xml version="1.0" encoding="utf-8"?>
<ds:datastoreItem xmlns:ds="http://schemas.openxmlformats.org/officeDocument/2006/customXml" ds:itemID="{BB15A795-6D47-4BBF-AA38-A6DB62F63477}">
  <ds:schemaRefs>
    <ds:schemaRef ds:uri="http://schemas.microsoft.com/VisualStudio/2011/storyboarding/control"/>
  </ds:schemaRefs>
</ds:datastoreItem>
</file>

<file path=customXml/itemProps664.xml><?xml version="1.0" encoding="utf-8"?>
<ds:datastoreItem xmlns:ds="http://schemas.openxmlformats.org/officeDocument/2006/customXml" ds:itemID="{6706CFEB-A462-49FB-8298-6C1EC71B6B57}">
  <ds:schemaRefs>
    <ds:schemaRef ds:uri="http://schemas.microsoft.com/VisualStudio/2011/storyboarding/control"/>
  </ds:schemaRefs>
</ds:datastoreItem>
</file>

<file path=customXml/itemProps665.xml><?xml version="1.0" encoding="utf-8"?>
<ds:datastoreItem xmlns:ds="http://schemas.openxmlformats.org/officeDocument/2006/customXml" ds:itemID="{49F75A5C-E9E9-4F20-A237-618ECEAD82CE}">
  <ds:schemaRefs>
    <ds:schemaRef ds:uri="http://schemas.microsoft.com/VisualStudio/2011/storyboarding/control"/>
  </ds:schemaRefs>
</ds:datastoreItem>
</file>

<file path=customXml/itemProps666.xml><?xml version="1.0" encoding="utf-8"?>
<ds:datastoreItem xmlns:ds="http://schemas.openxmlformats.org/officeDocument/2006/customXml" ds:itemID="{1EFF2E04-3F15-4F42-AB87-A19BD1596837}">
  <ds:schemaRefs>
    <ds:schemaRef ds:uri="http://schemas.microsoft.com/VisualStudio/2011/storyboarding/control"/>
  </ds:schemaRefs>
</ds:datastoreItem>
</file>

<file path=customXml/itemProps667.xml><?xml version="1.0" encoding="utf-8"?>
<ds:datastoreItem xmlns:ds="http://schemas.openxmlformats.org/officeDocument/2006/customXml" ds:itemID="{FCCA125A-682C-4B6E-AD71-144DE620D20D}">
  <ds:schemaRefs>
    <ds:schemaRef ds:uri="http://schemas.microsoft.com/VisualStudio/2011/storyboarding/control"/>
  </ds:schemaRefs>
</ds:datastoreItem>
</file>

<file path=customXml/itemProps668.xml><?xml version="1.0" encoding="utf-8"?>
<ds:datastoreItem xmlns:ds="http://schemas.openxmlformats.org/officeDocument/2006/customXml" ds:itemID="{437D164B-71CF-4DD6-842A-7A476467A915}">
  <ds:schemaRefs>
    <ds:schemaRef ds:uri="http://schemas.microsoft.com/VisualStudio/2011/storyboarding/control"/>
  </ds:schemaRefs>
</ds:datastoreItem>
</file>

<file path=customXml/itemProps669.xml><?xml version="1.0" encoding="utf-8"?>
<ds:datastoreItem xmlns:ds="http://schemas.openxmlformats.org/officeDocument/2006/customXml" ds:itemID="{0E7EABBC-D5EE-455D-8B20-FB13224AED7B}">
  <ds:schemaRefs>
    <ds:schemaRef ds:uri="http://schemas.microsoft.com/VisualStudio/2011/storyboarding/control"/>
  </ds:schemaRefs>
</ds:datastoreItem>
</file>

<file path=customXml/itemProps67.xml><?xml version="1.0" encoding="utf-8"?>
<ds:datastoreItem xmlns:ds="http://schemas.openxmlformats.org/officeDocument/2006/customXml" ds:itemID="{2B9D76DB-BF4C-46EB-BD90-3D34763B50D0}">
  <ds:schemaRefs>
    <ds:schemaRef ds:uri="http://schemas.microsoft.com/VisualStudio/2011/storyboarding/control"/>
  </ds:schemaRefs>
</ds:datastoreItem>
</file>

<file path=customXml/itemProps670.xml><?xml version="1.0" encoding="utf-8"?>
<ds:datastoreItem xmlns:ds="http://schemas.openxmlformats.org/officeDocument/2006/customXml" ds:itemID="{0797BECA-0E1F-4039-BA21-B3827DC7D074}">
  <ds:schemaRefs>
    <ds:schemaRef ds:uri="http://schemas.microsoft.com/VisualStudio/2011/storyboarding/control"/>
  </ds:schemaRefs>
</ds:datastoreItem>
</file>

<file path=customXml/itemProps671.xml><?xml version="1.0" encoding="utf-8"?>
<ds:datastoreItem xmlns:ds="http://schemas.openxmlformats.org/officeDocument/2006/customXml" ds:itemID="{188095F5-C661-4F11-9A2B-54FFBDEA52DC}">
  <ds:schemaRefs>
    <ds:schemaRef ds:uri="http://schemas.microsoft.com/VisualStudio/2011/storyboarding/control"/>
  </ds:schemaRefs>
</ds:datastoreItem>
</file>

<file path=customXml/itemProps672.xml><?xml version="1.0" encoding="utf-8"?>
<ds:datastoreItem xmlns:ds="http://schemas.openxmlformats.org/officeDocument/2006/customXml" ds:itemID="{7F368F64-2752-4DEA-93E3-07AA52D3B65C}">
  <ds:schemaRefs>
    <ds:schemaRef ds:uri="http://schemas.microsoft.com/VisualStudio/2011/storyboarding/control"/>
  </ds:schemaRefs>
</ds:datastoreItem>
</file>

<file path=customXml/itemProps673.xml><?xml version="1.0" encoding="utf-8"?>
<ds:datastoreItem xmlns:ds="http://schemas.openxmlformats.org/officeDocument/2006/customXml" ds:itemID="{AA5D4D97-FC63-4885-BBF8-45114F42CD65}">
  <ds:schemaRefs>
    <ds:schemaRef ds:uri="http://schemas.microsoft.com/VisualStudio/2011/storyboarding/control"/>
  </ds:schemaRefs>
</ds:datastoreItem>
</file>

<file path=customXml/itemProps674.xml><?xml version="1.0" encoding="utf-8"?>
<ds:datastoreItem xmlns:ds="http://schemas.openxmlformats.org/officeDocument/2006/customXml" ds:itemID="{A965EC66-A75C-44F5-9C31-D4B2F2BEB2F5}">
  <ds:schemaRefs>
    <ds:schemaRef ds:uri="http://schemas.microsoft.com/VisualStudio/2011/storyboarding/control"/>
  </ds:schemaRefs>
</ds:datastoreItem>
</file>

<file path=customXml/itemProps675.xml><?xml version="1.0" encoding="utf-8"?>
<ds:datastoreItem xmlns:ds="http://schemas.openxmlformats.org/officeDocument/2006/customXml" ds:itemID="{F5D07906-0005-462B-81E3-7244777CFD09}">
  <ds:schemaRefs>
    <ds:schemaRef ds:uri="http://schemas.microsoft.com/VisualStudio/2011/storyboarding/control"/>
  </ds:schemaRefs>
</ds:datastoreItem>
</file>

<file path=customXml/itemProps676.xml><?xml version="1.0" encoding="utf-8"?>
<ds:datastoreItem xmlns:ds="http://schemas.openxmlformats.org/officeDocument/2006/customXml" ds:itemID="{20FC06C5-ADAD-4A53-AA42-031F3510CC15}">
  <ds:schemaRefs>
    <ds:schemaRef ds:uri="http://schemas.microsoft.com/VisualStudio/2011/storyboarding/control"/>
  </ds:schemaRefs>
</ds:datastoreItem>
</file>

<file path=customXml/itemProps677.xml><?xml version="1.0" encoding="utf-8"?>
<ds:datastoreItem xmlns:ds="http://schemas.openxmlformats.org/officeDocument/2006/customXml" ds:itemID="{42B4222D-68BD-4F42-9A9E-4EA058FD1124}">
  <ds:schemaRefs>
    <ds:schemaRef ds:uri="http://schemas.microsoft.com/VisualStudio/2011/storyboarding/control"/>
  </ds:schemaRefs>
</ds:datastoreItem>
</file>

<file path=customXml/itemProps678.xml><?xml version="1.0" encoding="utf-8"?>
<ds:datastoreItem xmlns:ds="http://schemas.openxmlformats.org/officeDocument/2006/customXml" ds:itemID="{362DA895-32EC-46D2-925C-A32A652BBE62}">
  <ds:schemaRefs>
    <ds:schemaRef ds:uri="http://schemas.microsoft.com/VisualStudio/2011/storyboarding/control"/>
  </ds:schemaRefs>
</ds:datastoreItem>
</file>

<file path=customXml/itemProps679.xml><?xml version="1.0" encoding="utf-8"?>
<ds:datastoreItem xmlns:ds="http://schemas.openxmlformats.org/officeDocument/2006/customXml" ds:itemID="{6B660C73-E0AA-4AA4-96FB-78854CFED7B4}">
  <ds:schemaRefs>
    <ds:schemaRef ds:uri="http://schemas.microsoft.com/VisualStudio/2011/storyboarding/control"/>
  </ds:schemaRefs>
</ds:datastoreItem>
</file>

<file path=customXml/itemProps68.xml><?xml version="1.0" encoding="utf-8"?>
<ds:datastoreItem xmlns:ds="http://schemas.openxmlformats.org/officeDocument/2006/customXml" ds:itemID="{4308E10D-162B-4B95-BF04-E653C4F4BD2F}">
  <ds:schemaRefs>
    <ds:schemaRef ds:uri="http://schemas.microsoft.com/VisualStudio/2011/storyboarding/control"/>
  </ds:schemaRefs>
</ds:datastoreItem>
</file>

<file path=customXml/itemProps680.xml><?xml version="1.0" encoding="utf-8"?>
<ds:datastoreItem xmlns:ds="http://schemas.openxmlformats.org/officeDocument/2006/customXml" ds:itemID="{E93C9882-0544-419F-8E02-D0E37C9CC3F7}">
  <ds:schemaRefs>
    <ds:schemaRef ds:uri="http://schemas.microsoft.com/VisualStudio/2011/storyboarding/control"/>
  </ds:schemaRefs>
</ds:datastoreItem>
</file>

<file path=customXml/itemProps681.xml><?xml version="1.0" encoding="utf-8"?>
<ds:datastoreItem xmlns:ds="http://schemas.openxmlformats.org/officeDocument/2006/customXml" ds:itemID="{6E20F6AE-FB0F-4E02-A593-2779D054B81E}">
  <ds:schemaRefs>
    <ds:schemaRef ds:uri="http://schemas.microsoft.com/VisualStudio/2011/storyboarding/control"/>
  </ds:schemaRefs>
</ds:datastoreItem>
</file>

<file path=customXml/itemProps682.xml><?xml version="1.0" encoding="utf-8"?>
<ds:datastoreItem xmlns:ds="http://schemas.openxmlformats.org/officeDocument/2006/customXml" ds:itemID="{5570C531-F482-4BD2-A31C-44B75EA85C42}">
  <ds:schemaRefs>
    <ds:schemaRef ds:uri="http://schemas.microsoft.com/VisualStudio/2011/storyboarding/control"/>
  </ds:schemaRefs>
</ds:datastoreItem>
</file>

<file path=customXml/itemProps683.xml><?xml version="1.0" encoding="utf-8"?>
<ds:datastoreItem xmlns:ds="http://schemas.openxmlformats.org/officeDocument/2006/customXml" ds:itemID="{A353C94E-CB36-4FCF-9E5A-53A4794806D6}">
  <ds:schemaRefs>
    <ds:schemaRef ds:uri="http://schemas.microsoft.com/VisualStudio/2011/storyboarding/control"/>
  </ds:schemaRefs>
</ds:datastoreItem>
</file>

<file path=customXml/itemProps684.xml><?xml version="1.0" encoding="utf-8"?>
<ds:datastoreItem xmlns:ds="http://schemas.openxmlformats.org/officeDocument/2006/customXml" ds:itemID="{2A661DAE-F8EA-4036-9C4B-D0C2D9F0312C}">
  <ds:schemaRefs>
    <ds:schemaRef ds:uri="http://schemas.microsoft.com/VisualStudio/2011/storyboarding/control"/>
  </ds:schemaRefs>
</ds:datastoreItem>
</file>

<file path=customXml/itemProps685.xml><?xml version="1.0" encoding="utf-8"?>
<ds:datastoreItem xmlns:ds="http://schemas.openxmlformats.org/officeDocument/2006/customXml" ds:itemID="{EDE4534A-D730-401C-89AC-6D1737C8CBC2}">
  <ds:schemaRefs>
    <ds:schemaRef ds:uri="http://schemas.microsoft.com/VisualStudio/2011/storyboarding/control"/>
  </ds:schemaRefs>
</ds:datastoreItem>
</file>

<file path=customXml/itemProps686.xml><?xml version="1.0" encoding="utf-8"?>
<ds:datastoreItem xmlns:ds="http://schemas.openxmlformats.org/officeDocument/2006/customXml" ds:itemID="{5AACAB11-1F0C-4583-AF16-EF46295617D2}">
  <ds:schemaRefs>
    <ds:schemaRef ds:uri="http://schemas.microsoft.com/VisualStudio/2011/storyboarding/control"/>
  </ds:schemaRefs>
</ds:datastoreItem>
</file>

<file path=customXml/itemProps687.xml><?xml version="1.0" encoding="utf-8"?>
<ds:datastoreItem xmlns:ds="http://schemas.openxmlformats.org/officeDocument/2006/customXml" ds:itemID="{2D9E4BE5-A98B-473F-8F8C-F33B26295E57}">
  <ds:schemaRefs>
    <ds:schemaRef ds:uri="http://schemas.microsoft.com/VisualStudio/2011/storyboarding/control"/>
  </ds:schemaRefs>
</ds:datastoreItem>
</file>

<file path=customXml/itemProps688.xml><?xml version="1.0" encoding="utf-8"?>
<ds:datastoreItem xmlns:ds="http://schemas.openxmlformats.org/officeDocument/2006/customXml" ds:itemID="{B2EC594F-FACA-42AC-8876-F1765DA5F622}">
  <ds:schemaRefs>
    <ds:schemaRef ds:uri="http://schemas.microsoft.com/VisualStudio/2011/storyboarding/control"/>
  </ds:schemaRefs>
</ds:datastoreItem>
</file>

<file path=customXml/itemProps689.xml><?xml version="1.0" encoding="utf-8"?>
<ds:datastoreItem xmlns:ds="http://schemas.openxmlformats.org/officeDocument/2006/customXml" ds:itemID="{21153DA1-E031-4463-984F-B9CD1BC9CEAA}">
  <ds:schemaRefs>
    <ds:schemaRef ds:uri="http://schemas.microsoft.com/VisualStudio/2011/storyboarding/control"/>
  </ds:schemaRefs>
</ds:datastoreItem>
</file>

<file path=customXml/itemProps69.xml><?xml version="1.0" encoding="utf-8"?>
<ds:datastoreItem xmlns:ds="http://schemas.openxmlformats.org/officeDocument/2006/customXml" ds:itemID="{BAD26A3E-F314-489F-A15A-2C2EBD45484A}">
  <ds:schemaRefs>
    <ds:schemaRef ds:uri="http://schemas.microsoft.com/VisualStudio/2011/storyboarding/control"/>
  </ds:schemaRefs>
</ds:datastoreItem>
</file>

<file path=customXml/itemProps690.xml><?xml version="1.0" encoding="utf-8"?>
<ds:datastoreItem xmlns:ds="http://schemas.openxmlformats.org/officeDocument/2006/customXml" ds:itemID="{8A109FF1-6470-4B51-825B-3BD750AF175D}">
  <ds:schemaRefs>
    <ds:schemaRef ds:uri="http://schemas.microsoft.com/VisualStudio/2011/storyboarding/control"/>
  </ds:schemaRefs>
</ds:datastoreItem>
</file>

<file path=customXml/itemProps691.xml><?xml version="1.0" encoding="utf-8"?>
<ds:datastoreItem xmlns:ds="http://schemas.openxmlformats.org/officeDocument/2006/customXml" ds:itemID="{4C6EBC1F-4AE1-4E10-91D9-999D07B82FE8}">
  <ds:schemaRefs>
    <ds:schemaRef ds:uri="http://schemas.microsoft.com/VisualStudio/2011/storyboarding/control"/>
  </ds:schemaRefs>
</ds:datastoreItem>
</file>

<file path=customXml/itemProps692.xml><?xml version="1.0" encoding="utf-8"?>
<ds:datastoreItem xmlns:ds="http://schemas.openxmlformats.org/officeDocument/2006/customXml" ds:itemID="{7E633742-229C-4229-A05D-251E408CE237}">
  <ds:schemaRefs>
    <ds:schemaRef ds:uri="http://schemas.microsoft.com/VisualStudio/2011/storyboarding/control"/>
  </ds:schemaRefs>
</ds:datastoreItem>
</file>

<file path=customXml/itemProps693.xml><?xml version="1.0" encoding="utf-8"?>
<ds:datastoreItem xmlns:ds="http://schemas.openxmlformats.org/officeDocument/2006/customXml" ds:itemID="{7AB81CF1-FC11-44B8-8973-04991C6C6DD7}">
  <ds:schemaRefs>
    <ds:schemaRef ds:uri="http://schemas.microsoft.com/VisualStudio/2011/storyboarding/control"/>
  </ds:schemaRefs>
</ds:datastoreItem>
</file>

<file path=customXml/itemProps694.xml><?xml version="1.0" encoding="utf-8"?>
<ds:datastoreItem xmlns:ds="http://schemas.openxmlformats.org/officeDocument/2006/customXml" ds:itemID="{B01E4675-4752-4FF0-AB24-D887302AB199}">
  <ds:schemaRefs>
    <ds:schemaRef ds:uri="http://schemas.microsoft.com/VisualStudio/2011/storyboarding/control"/>
  </ds:schemaRefs>
</ds:datastoreItem>
</file>

<file path=customXml/itemProps695.xml><?xml version="1.0" encoding="utf-8"?>
<ds:datastoreItem xmlns:ds="http://schemas.openxmlformats.org/officeDocument/2006/customXml" ds:itemID="{74276E63-9676-4B6D-82E8-7B29D47BCC0D}">
  <ds:schemaRefs>
    <ds:schemaRef ds:uri="http://schemas.microsoft.com/VisualStudio/2011/storyboarding/control"/>
  </ds:schemaRefs>
</ds:datastoreItem>
</file>

<file path=customXml/itemProps696.xml><?xml version="1.0" encoding="utf-8"?>
<ds:datastoreItem xmlns:ds="http://schemas.openxmlformats.org/officeDocument/2006/customXml" ds:itemID="{1519C42E-1379-4B7F-98D6-F3764140F08F}">
  <ds:schemaRefs>
    <ds:schemaRef ds:uri="http://schemas.microsoft.com/VisualStudio/2011/storyboarding/control"/>
  </ds:schemaRefs>
</ds:datastoreItem>
</file>

<file path=customXml/itemProps697.xml><?xml version="1.0" encoding="utf-8"?>
<ds:datastoreItem xmlns:ds="http://schemas.openxmlformats.org/officeDocument/2006/customXml" ds:itemID="{C8862C47-240D-477A-822C-862B66C09A94}">
  <ds:schemaRefs>
    <ds:schemaRef ds:uri="http://schemas.microsoft.com/VisualStudio/2011/storyboarding/control"/>
  </ds:schemaRefs>
</ds:datastoreItem>
</file>

<file path=customXml/itemProps698.xml><?xml version="1.0" encoding="utf-8"?>
<ds:datastoreItem xmlns:ds="http://schemas.openxmlformats.org/officeDocument/2006/customXml" ds:itemID="{35DA7D6C-96DD-420B-BB49-CB2BD7268BD1}">
  <ds:schemaRefs>
    <ds:schemaRef ds:uri="http://schemas.microsoft.com/VisualStudio/2011/storyboarding/control"/>
  </ds:schemaRefs>
</ds:datastoreItem>
</file>

<file path=customXml/itemProps699.xml><?xml version="1.0" encoding="utf-8"?>
<ds:datastoreItem xmlns:ds="http://schemas.openxmlformats.org/officeDocument/2006/customXml" ds:itemID="{47E5CB39-BB76-47EF-8EB9-A3921EBC1E84}">
  <ds:schemaRefs>
    <ds:schemaRef ds:uri="http://schemas.microsoft.com/VisualStudio/2011/storyboarding/control"/>
  </ds:schemaRefs>
</ds:datastoreItem>
</file>

<file path=customXml/itemProps7.xml><?xml version="1.0" encoding="utf-8"?>
<ds:datastoreItem xmlns:ds="http://schemas.openxmlformats.org/officeDocument/2006/customXml" ds:itemID="{DD381FE9-D58C-4B70-866C-C4D6375AA41F}">
  <ds:schemaRefs>
    <ds:schemaRef ds:uri="http://schemas.microsoft.com/VisualStudio/2011/storyboarding/control"/>
  </ds:schemaRefs>
</ds:datastoreItem>
</file>

<file path=customXml/itemProps70.xml><?xml version="1.0" encoding="utf-8"?>
<ds:datastoreItem xmlns:ds="http://schemas.openxmlformats.org/officeDocument/2006/customXml" ds:itemID="{6ECD5BB5-7A7C-455C-B61F-1EFD3F4D0A8D}">
  <ds:schemaRefs>
    <ds:schemaRef ds:uri="http://schemas.microsoft.com/VisualStudio/2011/storyboarding/control"/>
  </ds:schemaRefs>
</ds:datastoreItem>
</file>

<file path=customXml/itemProps700.xml><?xml version="1.0" encoding="utf-8"?>
<ds:datastoreItem xmlns:ds="http://schemas.openxmlformats.org/officeDocument/2006/customXml" ds:itemID="{EFBFCF74-0177-47DE-9FA0-5E72D1D83F7D}">
  <ds:schemaRefs>
    <ds:schemaRef ds:uri="http://schemas.microsoft.com/VisualStudio/2011/storyboarding/control"/>
  </ds:schemaRefs>
</ds:datastoreItem>
</file>

<file path=customXml/itemProps701.xml><?xml version="1.0" encoding="utf-8"?>
<ds:datastoreItem xmlns:ds="http://schemas.openxmlformats.org/officeDocument/2006/customXml" ds:itemID="{B0683C7D-D28D-4ACD-812E-B7596B8C1AB1}">
  <ds:schemaRefs>
    <ds:schemaRef ds:uri="http://schemas.microsoft.com/VisualStudio/2011/storyboarding/control"/>
  </ds:schemaRefs>
</ds:datastoreItem>
</file>

<file path=customXml/itemProps702.xml><?xml version="1.0" encoding="utf-8"?>
<ds:datastoreItem xmlns:ds="http://schemas.openxmlformats.org/officeDocument/2006/customXml" ds:itemID="{C5FF8648-E432-4B7E-B58B-29E108C437DC}">
  <ds:schemaRefs>
    <ds:schemaRef ds:uri="http://schemas.microsoft.com/VisualStudio/2011/storyboarding/control"/>
  </ds:schemaRefs>
</ds:datastoreItem>
</file>

<file path=customXml/itemProps703.xml><?xml version="1.0" encoding="utf-8"?>
<ds:datastoreItem xmlns:ds="http://schemas.openxmlformats.org/officeDocument/2006/customXml" ds:itemID="{A982E242-7A36-44D2-872B-2B4FD1F651E1}">
  <ds:schemaRefs>
    <ds:schemaRef ds:uri="http://schemas.microsoft.com/VisualStudio/2011/storyboarding/control"/>
  </ds:schemaRefs>
</ds:datastoreItem>
</file>

<file path=customXml/itemProps704.xml><?xml version="1.0" encoding="utf-8"?>
<ds:datastoreItem xmlns:ds="http://schemas.openxmlformats.org/officeDocument/2006/customXml" ds:itemID="{BD7183A1-1F0F-47B6-8E94-A4BB5B694C7C}">
  <ds:schemaRefs>
    <ds:schemaRef ds:uri="http://schemas.microsoft.com/VisualStudio/2011/storyboarding/control"/>
  </ds:schemaRefs>
</ds:datastoreItem>
</file>

<file path=customXml/itemProps705.xml><?xml version="1.0" encoding="utf-8"?>
<ds:datastoreItem xmlns:ds="http://schemas.openxmlformats.org/officeDocument/2006/customXml" ds:itemID="{FEFE26DC-DD50-4752-A81E-DCFFC35E4839}">
  <ds:schemaRefs>
    <ds:schemaRef ds:uri="http://schemas.microsoft.com/VisualStudio/2011/storyboarding/control"/>
  </ds:schemaRefs>
</ds:datastoreItem>
</file>

<file path=customXml/itemProps706.xml><?xml version="1.0" encoding="utf-8"?>
<ds:datastoreItem xmlns:ds="http://schemas.openxmlformats.org/officeDocument/2006/customXml" ds:itemID="{32DD592F-9F07-4FC8-BF63-FCAB94166371}">
  <ds:schemaRefs>
    <ds:schemaRef ds:uri="http://schemas.microsoft.com/VisualStudio/2011/storyboarding/control"/>
  </ds:schemaRefs>
</ds:datastoreItem>
</file>

<file path=customXml/itemProps707.xml><?xml version="1.0" encoding="utf-8"?>
<ds:datastoreItem xmlns:ds="http://schemas.openxmlformats.org/officeDocument/2006/customXml" ds:itemID="{BB2CCF66-B8DF-405A-BB92-FD8C66CC405E}">
  <ds:schemaRefs>
    <ds:schemaRef ds:uri="http://schemas.microsoft.com/VisualStudio/2011/storyboarding/control"/>
  </ds:schemaRefs>
</ds:datastoreItem>
</file>

<file path=customXml/itemProps708.xml><?xml version="1.0" encoding="utf-8"?>
<ds:datastoreItem xmlns:ds="http://schemas.openxmlformats.org/officeDocument/2006/customXml" ds:itemID="{3F348236-B566-4319-AF97-EEBC7D21D290}">
  <ds:schemaRefs>
    <ds:schemaRef ds:uri="http://schemas.microsoft.com/VisualStudio/2011/storyboarding/control"/>
  </ds:schemaRefs>
</ds:datastoreItem>
</file>

<file path=customXml/itemProps709.xml><?xml version="1.0" encoding="utf-8"?>
<ds:datastoreItem xmlns:ds="http://schemas.openxmlformats.org/officeDocument/2006/customXml" ds:itemID="{5E19D97B-C7F5-4A80-90E2-D6CE065BBAF5}">
  <ds:schemaRefs>
    <ds:schemaRef ds:uri="http://schemas.microsoft.com/VisualStudio/2011/storyboarding/control"/>
  </ds:schemaRefs>
</ds:datastoreItem>
</file>

<file path=customXml/itemProps71.xml><?xml version="1.0" encoding="utf-8"?>
<ds:datastoreItem xmlns:ds="http://schemas.openxmlformats.org/officeDocument/2006/customXml" ds:itemID="{405382E4-A2E7-4A24-AA2D-E0D9636BF783}">
  <ds:schemaRefs>
    <ds:schemaRef ds:uri="http://schemas.microsoft.com/VisualStudio/2011/storyboarding/control"/>
  </ds:schemaRefs>
</ds:datastoreItem>
</file>

<file path=customXml/itemProps710.xml><?xml version="1.0" encoding="utf-8"?>
<ds:datastoreItem xmlns:ds="http://schemas.openxmlformats.org/officeDocument/2006/customXml" ds:itemID="{5155AC92-19D6-42CB-A7DB-854203317A10}">
  <ds:schemaRefs>
    <ds:schemaRef ds:uri="http://schemas.microsoft.com/VisualStudio/2011/storyboarding/control"/>
  </ds:schemaRefs>
</ds:datastoreItem>
</file>

<file path=customXml/itemProps711.xml><?xml version="1.0" encoding="utf-8"?>
<ds:datastoreItem xmlns:ds="http://schemas.openxmlformats.org/officeDocument/2006/customXml" ds:itemID="{AFDD84EB-5846-416E-94F5-64FB43395B06}">
  <ds:schemaRefs>
    <ds:schemaRef ds:uri="http://schemas.microsoft.com/VisualStudio/2011/storyboarding/control"/>
  </ds:schemaRefs>
</ds:datastoreItem>
</file>

<file path=customXml/itemProps712.xml><?xml version="1.0" encoding="utf-8"?>
<ds:datastoreItem xmlns:ds="http://schemas.openxmlformats.org/officeDocument/2006/customXml" ds:itemID="{E1B415FE-70E9-4DBF-8B5C-A4C55742D7F3}">
  <ds:schemaRefs>
    <ds:schemaRef ds:uri="http://schemas.microsoft.com/VisualStudio/2011/storyboarding/control"/>
  </ds:schemaRefs>
</ds:datastoreItem>
</file>

<file path=customXml/itemProps713.xml><?xml version="1.0" encoding="utf-8"?>
<ds:datastoreItem xmlns:ds="http://schemas.openxmlformats.org/officeDocument/2006/customXml" ds:itemID="{4D093201-37E5-4DD3-AEE1-A4774F239C23}">
  <ds:schemaRefs>
    <ds:schemaRef ds:uri="http://schemas.microsoft.com/VisualStudio/2011/storyboarding/control"/>
  </ds:schemaRefs>
</ds:datastoreItem>
</file>

<file path=customXml/itemProps714.xml><?xml version="1.0" encoding="utf-8"?>
<ds:datastoreItem xmlns:ds="http://schemas.openxmlformats.org/officeDocument/2006/customXml" ds:itemID="{BD390183-BAB9-4D1C-9B8B-A8D9A8F1D404}">
  <ds:schemaRefs>
    <ds:schemaRef ds:uri="http://schemas.microsoft.com/VisualStudio/2011/storyboarding/control"/>
  </ds:schemaRefs>
</ds:datastoreItem>
</file>

<file path=customXml/itemProps715.xml><?xml version="1.0" encoding="utf-8"?>
<ds:datastoreItem xmlns:ds="http://schemas.openxmlformats.org/officeDocument/2006/customXml" ds:itemID="{EA64F19D-9770-49AC-8293-F131FAE075DC}">
  <ds:schemaRefs>
    <ds:schemaRef ds:uri="http://schemas.microsoft.com/VisualStudio/2011/storyboarding/control"/>
  </ds:schemaRefs>
</ds:datastoreItem>
</file>

<file path=customXml/itemProps716.xml><?xml version="1.0" encoding="utf-8"?>
<ds:datastoreItem xmlns:ds="http://schemas.openxmlformats.org/officeDocument/2006/customXml" ds:itemID="{996FA352-DF73-4CDE-83AD-F0CA808EC553}">
  <ds:schemaRefs>
    <ds:schemaRef ds:uri="http://schemas.microsoft.com/VisualStudio/2011/storyboarding/control"/>
  </ds:schemaRefs>
</ds:datastoreItem>
</file>

<file path=customXml/itemProps717.xml><?xml version="1.0" encoding="utf-8"?>
<ds:datastoreItem xmlns:ds="http://schemas.openxmlformats.org/officeDocument/2006/customXml" ds:itemID="{A4807FC5-EBC3-42A8-8A8A-FFE9F3C06D3C}">
  <ds:schemaRefs>
    <ds:schemaRef ds:uri="http://schemas.microsoft.com/VisualStudio/2011/storyboarding/control"/>
  </ds:schemaRefs>
</ds:datastoreItem>
</file>

<file path=customXml/itemProps718.xml><?xml version="1.0" encoding="utf-8"?>
<ds:datastoreItem xmlns:ds="http://schemas.openxmlformats.org/officeDocument/2006/customXml" ds:itemID="{9299212D-CA5A-4EBC-A19C-52A8E9EF2623}">
  <ds:schemaRefs>
    <ds:schemaRef ds:uri="http://schemas.microsoft.com/VisualStudio/2011/storyboarding/control"/>
  </ds:schemaRefs>
</ds:datastoreItem>
</file>

<file path=customXml/itemProps719.xml><?xml version="1.0" encoding="utf-8"?>
<ds:datastoreItem xmlns:ds="http://schemas.openxmlformats.org/officeDocument/2006/customXml" ds:itemID="{0B8EF835-B6BE-4AAF-91A1-C181FE70377C}">
  <ds:schemaRefs>
    <ds:schemaRef ds:uri="http://schemas.microsoft.com/VisualStudio/2011/storyboarding/control"/>
  </ds:schemaRefs>
</ds:datastoreItem>
</file>

<file path=customXml/itemProps72.xml><?xml version="1.0" encoding="utf-8"?>
<ds:datastoreItem xmlns:ds="http://schemas.openxmlformats.org/officeDocument/2006/customXml" ds:itemID="{0AC326E0-D35C-4F7E-A398-00828A644C09}">
  <ds:schemaRefs>
    <ds:schemaRef ds:uri="http://schemas.microsoft.com/VisualStudio/2011/storyboarding/control"/>
  </ds:schemaRefs>
</ds:datastoreItem>
</file>

<file path=customXml/itemProps720.xml><?xml version="1.0" encoding="utf-8"?>
<ds:datastoreItem xmlns:ds="http://schemas.openxmlformats.org/officeDocument/2006/customXml" ds:itemID="{02062A24-58A8-4729-8E23-F593D54D79F8}">
  <ds:schemaRefs>
    <ds:schemaRef ds:uri="http://schemas.microsoft.com/VisualStudio/2011/storyboarding/control"/>
  </ds:schemaRefs>
</ds:datastoreItem>
</file>

<file path=customXml/itemProps721.xml><?xml version="1.0" encoding="utf-8"?>
<ds:datastoreItem xmlns:ds="http://schemas.openxmlformats.org/officeDocument/2006/customXml" ds:itemID="{6E5A28D0-D8F6-4794-B48E-DE7C2B7DFCF5}">
  <ds:schemaRefs>
    <ds:schemaRef ds:uri="http://schemas.microsoft.com/VisualStudio/2011/storyboarding/control"/>
  </ds:schemaRefs>
</ds:datastoreItem>
</file>

<file path=customXml/itemProps722.xml><?xml version="1.0" encoding="utf-8"?>
<ds:datastoreItem xmlns:ds="http://schemas.openxmlformats.org/officeDocument/2006/customXml" ds:itemID="{89FF794A-B799-4811-A5AB-EB53DBF2AA50}">
  <ds:schemaRefs>
    <ds:schemaRef ds:uri="http://schemas.microsoft.com/VisualStudio/2011/storyboarding/control"/>
  </ds:schemaRefs>
</ds:datastoreItem>
</file>

<file path=customXml/itemProps723.xml><?xml version="1.0" encoding="utf-8"?>
<ds:datastoreItem xmlns:ds="http://schemas.openxmlformats.org/officeDocument/2006/customXml" ds:itemID="{696A689F-B187-4954-817E-66DA30E5D3C7}">
  <ds:schemaRefs>
    <ds:schemaRef ds:uri="http://schemas.microsoft.com/VisualStudio/2011/storyboarding/control"/>
  </ds:schemaRefs>
</ds:datastoreItem>
</file>

<file path=customXml/itemProps724.xml><?xml version="1.0" encoding="utf-8"?>
<ds:datastoreItem xmlns:ds="http://schemas.openxmlformats.org/officeDocument/2006/customXml" ds:itemID="{9D68BAAF-2BE6-4E65-A27B-290C570120CA}">
  <ds:schemaRefs>
    <ds:schemaRef ds:uri="http://schemas.microsoft.com/VisualStudio/2011/storyboarding/control"/>
  </ds:schemaRefs>
</ds:datastoreItem>
</file>

<file path=customXml/itemProps725.xml><?xml version="1.0" encoding="utf-8"?>
<ds:datastoreItem xmlns:ds="http://schemas.openxmlformats.org/officeDocument/2006/customXml" ds:itemID="{2FB56E99-45EC-45C2-82B4-E52D2AF1C471}">
  <ds:schemaRefs>
    <ds:schemaRef ds:uri="http://schemas.microsoft.com/VisualStudio/2011/storyboarding/control"/>
  </ds:schemaRefs>
</ds:datastoreItem>
</file>

<file path=customXml/itemProps726.xml><?xml version="1.0" encoding="utf-8"?>
<ds:datastoreItem xmlns:ds="http://schemas.openxmlformats.org/officeDocument/2006/customXml" ds:itemID="{FE9D2F2C-7607-4324-AD0E-C06A9C71501C}">
  <ds:schemaRefs>
    <ds:schemaRef ds:uri="http://schemas.microsoft.com/VisualStudio/2011/storyboarding/control"/>
  </ds:schemaRefs>
</ds:datastoreItem>
</file>

<file path=customXml/itemProps727.xml><?xml version="1.0" encoding="utf-8"?>
<ds:datastoreItem xmlns:ds="http://schemas.openxmlformats.org/officeDocument/2006/customXml" ds:itemID="{8AD8CBF5-A097-4689-9BB4-F772E46C2CBA}">
  <ds:schemaRefs>
    <ds:schemaRef ds:uri="http://schemas.microsoft.com/VisualStudio/2011/storyboarding/control"/>
  </ds:schemaRefs>
</ds:datastoreItem>
</file>

<file path=customXml/itemProps728.xml><?xml version="1.0" encoding="utf-8"?>
<ds:datastoreItem xmlns:ds="http://schemas.openxmlformats.org/officeDocument/2006/customXml" ds:itemID="{D5940678-5F5B-4634-8F11-DC6664010210}">
  <ds:schemaRefs>
    <ds:schemaRef ds:uri="http://schemas.microsoft.com/VisualStudio/2011/storyboarding/control"/>
  </ds:schemaRefs>
</ds:datastoreItem>
</file>

<file path=customXml/itemProps729.xml><?xml version="1.0" encoding="utf-8"?>
<ds:datastoreItem xmlns:ds="http://schemas.openxmlformats.org/officeDocument/2006/customXml" ds:itemID="{B6EEE8DF-6425-4500-853B-27B347684F7B}">
  <ds:schemaRefs>
    <ds:schemaRef ds:uri="http://schemas.microsoft.com/VisualStudio/2011/storyboarding/control"/>
  </ds:schemaRefs>
</ds:datastoreItem>
</file>

<file path=customXml/itemProps73.xml><?xml version="1.0" encoding="utf-8"?>
<ds:datastoreItem xmlns:ds="http://schemas.openxmlformats.org/officeDocument/2006/customXml" ds:itemID="{B53AB1A1-3CE6-49F1-87C5-36C87D93E7B8}">
  <ds:schemaRefs>
    <ds:schemaRef ds:uri="http://schemas.microsoft.com/VisualStudio/2011/storyboarding/control"/>
  </ds:schemaRefs>
</ds:datastoreItem>
</file>

<file path=customXml/itemProps730.xml><?xml version="1.0" encoding="utf-8"?>
<ds:datastoreItem xmlns:ds="http://schemas.openxmlformats.org/officeDocument/2006/customXml" ds:itemID="{722D3096-91CC-4DA4-901B-A40B28147F9D}">
  <ds:schemaRefs>
    <ds:schemaRef ds:uri="http://schemas.microsoft.com/VisualStudio/2011/storyboarding/control"/>
  </ds:schemaRefs>
</ds:datastoreItem>
</file>

<file path=customXml/itemProps731.xml><?xml version="1.0" encoding="utf-8"?>
<ds:datastoreItem xmlns:ds="http://schemas.openxmlformats.org/officeDocument/2006/customXml" ds:itemID="{DE9FE466-5B8C-4744-8284-88586A43109B}">
  <ds:schemaRefs>
    <ds:schemaRef ds:uri="http://schemas.microsoft.com/VisualStudio/2011/storyboarding/control"/>
  </ds:schemaRefs>
</ds:datastoreItem>
</file>

<file path=customXml/itemProps732.xml><?xml version="1.0" encoding="utf-8"?>
<ds:datastoreItem xmlns:ds="http://schemas.openxmlformats.org/officeDocument/2006/customXml" ds:itemID="{47143E57-6A71-4E55-A599-2A1F732FE4E6}">
  <ds:schemaRefs>
    <ds:schemaRef ds:uri="http://schemas.microsoft.com/VisualStudio/2011/storyboarding/control"/>
  </ds:schemaRefs>
</ds:datastoreItem>
</file>

<file path=customXml/itemProps733.xml><?xml version="1.0" encoding="utf-8"?>
<ds:datastoreItem xmlns:ds="http://schemas.openxmlformats.org/officeDocument/2006/customXml" ds:itemID="{082FB17E-61B4-48C2-9FC1-A0600A88FCBB}">
  <ds:schemaRefs>
    <ds:schemaRef ds:uri="http://schemas.microsoft.com/VisualStudio/2011/storyboarding/control"/>
  </ds:schemaRefs>
</ds:datastoreItem>
</file>

<file path=customXml/itemProps734.xml><?xml version="1.0" encoding="utf-8"?>
<ds:datastoreItem xmlns:ds="http://schemas.openxmlformats.org/officeDocument/2006/customXml" ds:itemID="{83E83F3E-8027-419C-9D41-61458E56E993}">
  <ds:schemaRefs>
    <ds:schemaRef ds:uri="http://schemas.microsoft.com/VisualStudio/2011/storyboarding/control"/>
  </ds:schemaRefs>
</ds:datastoreItem>
</file>

<file path=customXml/itemProps735.xml><?xml version="1.0" encoding="utf-8"?>
<ds:datastoreItem xmlns:ds="http://schemas.openxmlformats.org/officeDocument/2006/customXml" ds:itemID="{2C6CF006-BCE7-4156-809C-05A4AE6F2396}">
  <ds:schemaRefs>
    <ds:schemaRef ds:uri="http://schemas.microsoft.com/VisualStudio/2011/storyboarding/control"/>
  </ds:schemaRefs>
</ds:datastoreItem>
</file>

<file path=customXml/itemProps736.xml><?xml version="1.0" encoding="utf-8"?>
<ds:datastoreItem xmlns:ds="http://schemas.openxmlformats.org/officeDocument/2006/customXml" ds:itemID="{D3545026-A895-4530-8E94-1588AA41A6EC}">
  <ds:schemaRefs>
    <ds:schemaRef ds:uri="http://schemas.microsoft.com/VisualStudio/2011/storyboarding/control"/>
  </ds:schemaRefs>
</ds:datastoreItem>
</file>

<file path=customXml/itemProps737.xml><?xml version="1.0" encoding="utf-8"?>
<ds:datastoreItem xmlns:ds="http://schemas.openxmlformats.org/officeDocument/2006/customXml" ds:itemID="{AE1901B2-4144-49B4-BE43-666373A07B38}">
  <ds:schemaRefs>
    <ds:schemaRef ds:uri="http://schemas.microsoft.com/VisualStudio/2011/storyboarding/control"/>
  </ds:schemaRefs>
</ds:datastoreItem>
</file>

<file path=customXml/itemProps738.xml><?xml version="1.0" encoding="utf-8"?>
<ds:datastoreItem xmlns:ds="http://schemas.openxmlformats.org/officeDocument/2006/customXml" ds:itemID="{084F5CF4-A744-4D21-AEB0-B443E66C8919}">
  <ds:schemaRefs>
    <ds:schemaRef ds:uri="http://schemas.microsoft.com/VisualStudio/2011/storyboarding/control"/>
  </ds:schemaRefs>
</ds:datastoreItem>
</file>

<file path=customXml/itemProps739.xml><?xml version="1.0" encoding="utf-8"?>
<ds:datastoreItem xmlns:ds="http://schemas.openxmlformats.org/officeDocument/2006/customXml" ds:itemID="{28196224-47BD-4793-9442-E2F2E287FCD0}">
  <ds:schemaRefs>
    <ds:schemaRef ds:uri="http://schemas.microsoft.com/VisualStudio/2011/storyboarding/control"/>
  </ds:schemaRefs>
</ds:datastoreItem>
</file>

<file path=customXml/itemProps74.xml><?xml version="1.0" encoding="utf-8"?>
<ds:datastoreItem xmlns:ds="http://schemas.openxmlformats.org/officeDocument/2006/customXml" ds:itemID="{C77CAF79-04A8-4CB4-9FDB-55A014C40F51}">
  <ds:schemaRefs>
    <ds:schemaRef ds:uri="http://schemas.microsoft.com/VisualStudio/2011/storyboarding/control"/>
  </ds:schemaRefs>
</ds:datastoreItem>
</file>

<file path=customXml/itemProps740.xml><?xml version="1.0" encoding="utf-8"?>
<ds:datastoreItem xmlns:ds="http://schemas.openxmlformats.org/officeDocument/2006/customXml" ds:itemID="{91309AF7-4639-4366-BA5E-4FB4C802D55B}">
  <ds:schemaRefs>
    <ds:schemaRef ds:uri="http://schemas.microsoft.com/VisualStudio/2011/storyboarding/control"/>
  </ds:schemaRefs>
</ds:datastoreItem>
</file>

<file path=customXml/itemProps741.xml><?xml version="1.0" encoding="utf-8"?>
<ds:datastoreItem xmlns:ds="http://schemas.openxmlformats.org/officeDocument/2006/customXml" ds:itemID="{52038E17-ADBE-4A5A-84BE-EE589EAAA1FD}">
  <ds:schemaRefs>
    <ds:schemaRef ds:uri="http://schemas.microsoft.com/VisualStudio/2011/storyboarding/control"/>
  </ds:schemaRefs>
</ds:datastoreItem>
</file>

<file path=customXml/itemProps742.xml><?xml version="1.0" encoding="utf-8"?>
<ds:datastoreItem xmlns:ds="http://schemas.openxmlformats.org/officeDocument/2006/customXml" ds:itemID="{BB768A83-7A97-4062-9E50-30C69485E9B9}">
  <ds:schemaRefs>
    <ds:schemaRef ds:uri="http://schemas.microsoft.com/VisualStudio/2011/storyboarding/control"/>
  </ds:schemaRefs>
</ds:datastoreItem>
</file>

<file path=customXml/itemProps743.xml><?xml version="1.0" encoding="utf-8"?>
<ds:datastoreItem xmlns:ds="http://schemas.openxmlformats.org/officeDocument/2006/customXml" ds:itemID="{781C25F1-AF09-4EEC-B7A3-4E689C26AAEC}">
  <ds:schemaRefs>
    <ds:schemaRef ds:uri="http://schemas.microsoft.com/VisualStudio/2011/storyboarding/control"/>
  </ds:schemaRefs>
</ds:datastoreItem>
</file>

<file path=customXml/itemProps744.xml><?xml version="1.0" encoding="utf-8"?>
<ds:datastoreItem xmlns:ds="http://schemas.openxmlformats.org/officeDocument/2006/customXml" ds:itemID="{B954F0DA-6747-446C-A77E-D76A8144F62F}">
  <ds:schemaRefs>
    <ds:schemaRef ds:uri="http://schemas.microsoft.com/VisualStudio/2011/storyboarding/control"/>
  </ds:schemaRefs>
</ds:datastoreItem>
</file>

<file path=customXml/itemProps745.xml><?xml version="1.0" encoding="utf-8"?>
<ds:datastoreItem xmlns:ds="http://schemas.openxmlformats.org/officeDocument/2006/customXml" ds:itemID="{2EB99435-E9D7-447D-B16C-5AC963207837}">
  <ds:schemaRefs>
    <ds:schemaRef ds:uri="http://schemas.microsoft.com/VisualStudio/2011/storyboarding/control"/>
  </ds:schemaRefs>
</ds:datastoreItem>
</file>

<file path=customXml/itemProps746.xml><?xml version="1.0" encoding="utf-8"?>
<ds:datastoreItem xmlns:ds="http://schemas.openxmlformats.org/officeDocument/2006/customXml" ds:itemID="{4B46F883-A950-40DF-AD42-520B09D39940}">
  <ds:schemaRefs>
    <ds:schemaRef ds:uri="http://schemas.microsoft.com/VisualStudio/2011/storyboarding/control"/>
  </ds:schemaRefs>
</ds:datastoreItem>
</file>

<file path=customXml/itemProps747.xml><?xml version="1.0" encoding="utf-8"?>
<ds:datastoreItem xmlns:ds="http://schemas.openxmlformats.org/officeDocument/2006/customXml" ds:itemID="{D932C953-7858-4773-802C-EA13089A3F70}">
  <ds:schemaRefs>
    <ds:schemaRef ds:uri="http://schemas.microsoft.com/VisualStudio/2011/storyboarding/control"/>
  </ds:schemaRefs>
</ds:datastoreItem>
</file>

<file path=customXml/itemProps748.xml><?xml version="1.0" encoding="utf-8"?>
<ds:datastoreItem xmlns:ds="http://schemas.openxmlformats.org/officeDocument/2006/customXml" ds:itemID="{09889BB4-64E7-48CB-A254-944573F1D0DD}">
  <ds:schemaRefs>
    <ds:schemaRef ds:uri="http://schemas.microsoft.com/VisualStudio/2011/storyboarding/control"/>
  </ds:schemaRefs>
</ds:datastoreItem>
</file>

<file path=customXml/itemProps749.xml><?xml version="1.0" encoding="utf-8"?>
<ds:datastoreItem xmlns:ds="http://schemas.openxmlformats.org/officeDocument/2006/customXml" ds:itemID="{95D90894-30FB-4992-B8ED-B4CFCF433949}">
  <ds:schemaRefs>
    <ds:schemaRef ds:uri="http://schemas.microsoft.com/VisualStudio/2011/storyboarding/control"/>
  </ds:schemaRefs>
</ds:datastoreItem>
</file>

<file path=customXml/itemProps75.xml><?xml version="1.0" encoding="utf-8"?>
<ds:datastoreItem xmlns:ds="http://schemas.openxmlformats.org/officeDocument/2006/customXml" ds:itemID="{2D20BBBE-EC89-4510-A251-157C7A3F759E}">
  <ds:schemaRefs>
    <ds:schemaRef ds:uri="http://schemas.microsoft.com/VisualStudio/2011/storyboarding/control"/>
  </ds:schemaRefs>
</ds:datastoreItem>
</file>

<file path=customXml/itemProps750.xml><?xml version="1.0" encoding="utf-8"?>
<ds:datastoreItem xmlns:ds="http://schemas.openxmlformats.org/officeDocument/2006/customXml" ds:itemID="{1DDFE0C7-A5C9-43B5-B92E-F187409CCBA2}">
  <ds:schemaRefs>
    <ds:schemaRef ds:uri="http://schemas.microsoft.com/VisualStudio/2011/storyboarding/control"/>
  </ds:schemaRefs>
</ds:datastoreItem>
</file>

<file path=customXml/itemProps751.xml><?xml version="1.0" encoding="utf-8"?>
<ds:datastoreItem xmlns:ds="http://schemas.openxmlformats.org/officeDocument/2006/customXml" ds:itemID="{71E23703-0B0A-444E-A0E8-75D8C80A7E7F}">
  <ds:schemaRefs>
    <ds:schemaRef ds:uri="http://schemas.microsoft.com/VisualStudio/2011/storyboarding/control"/>
  </ds:schemaRefs>
</ds:datastoreItem>
</file>

<file path=customXml/itemProps752.xml><?xml version="1.0" encoding="utf-8"?>
<ds:datastoreItem xmlns:ds="http://schemas.openxmlformats.org/officeDocument/2006/customXml" ds:itemID="{FE2F9BBE-8D23-4ABF-B1F6-E04E9E315731}">
  <ds:schemaRefs>
    <ds:schemaRef ds:uri="http://schemas.microsoft.com/VisualStudio/2011/storyboarding/control"/>
  </ds:schemaRefs>
</ds:datastoreItem>
</file>

<file path=customXml/itemProps753.xml><?xml version="1.0" encoding="utf-8"?>
<ds:datastoreItem xmlns:ds="http://schemas.openxmlformats.org/officeDocument/2006/customXml" ds:itemID="{0A281404-D458-45B9-B504-F097B327DCBC}">
  <ds:schemaRefs>
    <ds:schemaRef ds:uri="http://schemas.microsoft.com/VisualStudio/2011/storyboarding/control"/>
  </ds:schemaRefs>
</ds:datastoreItem>
</file>

<file path=customXml/itemProps754.xml><?xml version="1.0" encoding="utf-8"?>
<ds:datastoreItem xmlns:ds="http://schemas.openxmlformats.org/officeDocument/2006/customXml" ds:itemID="{91202382-CA80-4CDB-B334-22B1DF87E7C1}">
  <ds:schemaRefs>
    <ds:schemaRef ds:uri="http://schemas.microsoft.com/VisualStudio/2011/storyboarding/control"/>
  </ds:schemaRefs>
</ds:datastoreItem>
</file>

<file path=customXml/itemProps755.xml><?xml version="1.0" encoding="utf-8"?>
<ds:datastoreItem xmlns:ds="http://schemas.openxmlformats.org/officeDocument/2006/customXml" ds:itemID="{7A773E4B-8272-42F4-9D5C-472B65A03152}">
  <ds:schemaRefs>
    <ds:schemaRef ds:uri="http://schemas.microsoft.com/VisualStudio/2011/storyboarding/control"/>
  </ds:schemaRefs>
</ds:datastoreItem>
</file>

<file path=customXml/itemProps756.xml><?xml version="1.0" encoding="utf-8"?>
<ds:datastoreItem xmlns:ds="http://schemas.openxmlformats.org/officeDocument/2006/customXml" ds:itemID="{490A4FC0-31A8-4DBC-AB92-E160D5B9C388}">
  <ds:schemaRefs>
    <ds:schemaRef ds:uri="http://schemas.microsoft.com/VisualStudio/2011/storyboarding/control"/>
  </ds:schemaRefs>
</ds:datastoreItem>
</file>

<file path=customXml/itemProps757.xml><?xml version="1.0" encoding="utf-8"?>
<ds:datastoreItem xmlns:ds="http://schemas.openxmlformats.org/officeDocument/2006/customXml" ds:itemID="{5DC88977-8FE2-46EE-B733-A6A4B10D84FB}">
  <ds:schemaRefs>
    <ds:schemaRef ds:uri="http://schemas.microsoft.com/VisualStudio/2011/storyboarding/control"/>
  </ds:schemaRefs>
</ds:datastoreItem>
</file>

<file path=customXml/itemProps758.xml><?xml version="1.0" encoding="utf-8"?>
<ds:datastoreItem xmlns:ds="http://schemas.openxmlformats.org/officeDocument/2006/customXml" ds:itemID="{85F002A3-9863-4753-860E-4DF915D29703}">
  <ds:schemaRefs>
    <ds:schemaRef ds:uri="http://schemas.microsoft.com/VisualStudio/2011/storyboarding/control"/>
  </ds:schemaRefs>
</ds:datastoreItem>
</file>

<file path=customXml/itemProps759.xml><?xml version="1.0" encoding="utf-8"?>
<ds:datastoreItem xmlns:ds="http://schemas.openxmlformats.org/officeDocument/2006/customXml" ds:itemID="{C6FD0655-CD0E-41A8-B3A8-D6797546319C}">
  <ds:schemaRefs>
    <ds:schemaRef ds:uri="http://schemas.microsoft.com/VisualStudio/2011/storyboarding/control"/>
  </ds:schemaRefs>
</ds:datastoreItem>
</file>

<file path=customXml/itemProps76.xml><?xml version="1.0" encoding="utf-8"?>
<ds:datastoreItem xmlns:ds="http://schemas.openxmlformats.org/officeDocument/2006/customXml" ds:itemID="{E6A13FB2-3AEA-4CD3-94E0-0B313A46A980}">
  <ds:schemaRefs>
    <ds:schemaRef ds:uri="http://schemas.microsoft.com/VisualStudio/2011/storyboarding/control"/>
  </ds:schemaRefs>
</ds:datastoreItem>
</file>

<file path=customXml/itemProps760.xml><?xml version="1.0" encoding="utf-8"?>
<ds:datastoreItem xmlns:ds="http://schemas.openxmlformats.org/officeDocument/2006/customXml" ds:itemID="{C7EC60AB-6FAF-42EC-ACC5-EC6FC293A71F}">
  <ds:schemaRefs>
    <ds:schemaRef ds:uri="http://schemas.microsoft.com/VisualStudio/2011/storyboarding/control"/>
  </ds:schemaRefs>
</ds:datastoreItem>
</file>

<file path=customXml/itemProps761.xml><?xml version="1.0" encoding="utf-8"?>
<ds:datastoreItem xmlns:ds="http://schemas.openxmlformats.org/officeDocument/2006/customXml" ds:itemID="{C0089700-7D94-4257-A6C4-C2FF04361AD1}">
  <ds:schemaRefs>
    <ds:schemaRef ds:uri="http://schemas.microsoft.com/VisualStudio/2011/storyboarding/control"/>
  </ds:schemaRefs>
</ds:datastoreItem>
</file>

<file path=customXml/itemProps762.xml><?xml version="1.0" encoding="utf-8"?>
<ds:datastoreItem xmlns:ds="http://schemas.openxmlformats.org/officeDocument/2006/customXml" ds:itemID="{62793E3A-7EAC-4618-995A-06A672BFF396}">
  <ds:schemaRefs>
    <ds:schemaRef ds:uri="http://schemas.microsoft.com/VisualStudio/2011/storyboarding/control"/>
  </ds:schemaRefs>
</ds:datastoreItem>
</file>

<file path=customXml/itemProps763.xml><?xml version="1.0" encoding="utf-8"?>
<ds:datastoreItem xmlns:ds="http://schemas.openxmlformats.org/officeDocument/2006/customXml" ds:itemID="{CBF592D6-C5A0-4649-8DA8-CF6CC41A5128}">
  <ds:schemaRefs>
    <ds:schemaRef ds:uri="http://schemas.microsoft.com/VisualStudio/2011/storyboarding/control"/>
  </ds:schemaRefs>
</ds:datastoreItem>
</file>

<file path=customXml/itemProps764.xml><?xml version="1.0" encoding="utf-8"?>
<ds:datastoreItem xmlns:ds="http://schemas.openxmlformats.org/officeDocument/2006/customXml" ds:itemID="{8505FEC3-FADD-46C7-84C2-69807D65E560}">
  <ds:schemaRefs>
    <ds:schemaRef ds:uri="http://schemas.microsoft.com/VisualStudio/2011/storyboarding/control"/>
  </ds:schemaRefs>
</ds:datastoreItem>
</file>

<file path=customXml/itemProps765.xml><?xml version="1.0" encoding="utf-8"?>
<ds:datastoreItem xmlns:ds="http://schemas.openxmlformats.org/officeDocument/2006/customXml" ds:itemID="{C37696B7-FC7A-47E0-B99D-5575ECC1A1E7}">
  <ds:schemaRefs>
    <ds:schemaRef ds:uri="http://schemas.microsoft.com/VisualStudio/2011/storyboarding/control"/>
  </ds:schemaRefs>
</ds:datastoreItem>
</file>

<file path=customXml/itemProps766.xml><?xml version="1.0" encoding="utf-8"?>
<ds:datastoreItem xmlns:ds="http://schemas.openxmlformats.org/officeDocument/2006/customXml" ds:itemID="{C6D86A22-4687-4F8E-84CA-0CE5378A1458}">
  <ds:schemaRefs>
    <ds:schemaRef ds:uri="http://schemas.microsoft.com/VisualStudio/2011/storyboarding/control"/>
  </ds:schemaRefs>
</ds:datastoreItem>
</file>

<file path=customXml/itemProps767.xml><?xml version="1.0" encoding="utf-8"?>
<ds:datastoreItem xmlns:ds="http://schemas.openxmlformats.org/officeDocument/2006/customXml" ds:itemID="{039B9B52-6F7B-4AD8-8409-68E60D91BC61}">
  <ds:schemaRefs>
    <ds:schemaRef ds:uri="http://schemas.microsoft.com/VisualStudio/2011/storyboarding/control"/>
  </ds:schemaRefs>
</ds:datastoreItem>
</file>

<file path=customXml/itemProps768.xml><?xml version="1.0" encoding="utf-8"?>
<ds:datastoreItem xmlns:ds="http://schemas.openxmlformats.org/officeDocument/2006/customXml" ds:itemID="{57922E2B-E013-4353-AEB6-9A7CF899A35A}">
  <ds:schemaRefs>
    <ds:schemaRef ds:uri="http://schemas.microsoft.com/VisualStudio/2011/storyboarding/control"/>
  </ds:schemaRefs>
</ds:datastoreItem>
</file>

<file path=customXml/itemProps769.xml><?xml version="1.0" encoding="utf-8"?>
<ds:datastoreItem xmlns:ds="http://schemas.openxmlformats.org/officeDocument/2006/customXml" ds:itemID="{073658E9-14E1-412D-ABAA-21AC63A51231}">
  <ds:schemaRefs>
    <ds:schemaRef ds:uri="http://schemas.microsoft.com/VisualStudio/2011/storyboarding/control"/>
  </ds:schemaRefs>
</ds:datastoreItem>
</file>

<file path=customXml/itemProps77.xml><?xml version="1.0" encoding="utf-8"?>
<ds:datastoreItem xmlns:ds="http://schemas.openxmlformats.org/officeDocument/2006/customXml" ds:itemID="{0C395D49-26A6-4CB5-A308-954B185661FF}">
  <ds:schemaRefs>
    <ds:schemaRef ds:uri="http://schemas.microsoft.com/VisualStudio/2011/storyboarding/control"/>
  </ds:schemaRefs>
</ds:datastoreItem>
</file>

<file path=customXml/itemProps770.xml><?xml version="1.0" encoding="utf-8"?>
<ds:datastoreItem xmlns:ds="http://schemas.openxmlformats.org/officeDocument/2006/customXml" ds:itemID="{ABDB1FFB-98A4-4F3F-B43B-7A557019A912}">
  <ds:schemaRefs>
    <ds:schemaRef ds:uri="http://schemas.microsoft.com/VisualStudio/2011/storyboarding/control"/>
  </ds:schemaRefs>
</ds:datastoreItem>
</file>

<file path=customXml/itemProps771.xml><?xml version="1.0" encoding="utf-8"?>
<ds:datastoreItem xmlns:ds="http://schemas.openxmlformats.org/officeDocument/2006/customXml" ds:itemID="{8CB67358-04D3-454E-AE19-EE0B58FECE64}">
  <ds:schemaRefs>
    <ds:schemaRef ds:uri="http://schemas.microsoft.com/VisualStudio/2011/storyboarding/control"/>
  </ds:schemaRefs>
</ds:datastoreItem>
</file>

<file path=customXml/itemProps772.xml><?xml version="1.0" encoding="utf-8"?>
<ds:datastoreItem xmlns:ds="http://schemas.openxmlformats.org/officeDocument/2006/customXml" ds:itemID="{1B2D757F-6C5B-4BE7-AC66-6E4A20986893}">
  <ds:schemaRefs>
    <ds:schemaRef ds:uri="http://schemas.microsoft.com/VisualStudio/2011/storyboarding/control"/>
  </ds:schemaRefs>
</ds:datastoreItem>
</file>

<file path=customXml/itemProps773.xml><?xml version="1.0" encoding="utf-8"?>
<ds:datastoreItem xmlns:ds="http://schemas.openxmlformats.org/officeDocument/2006/customXml" ds:itemID="{CB47A86E-A7CB-48E5-BD6C-2DC19545FB31}">
  <ds:schemaRefs>
    <ds:schemaRef ds:uri="http://schemas.microsoft.com/VisualStudio/2011/storyboarding/control"/>
  </ds:schemaRefs>
</ds:datastoreItem>
</file>

<file path=customXml/itemProps774.xml><?xml version="1.0" encoding="utf-8"?>
<ds:datastoreItem xmlns:ds="http://schemas.openxmlformats.org/officeDocument/2006/customXml" ds:itemID="{0B6D062C-C868-42EA-A332-46AF3AFD7EA0}">
  <ds:schemaRefs>
    <ds:schemaRef ds:uri="http://schemas.microsoft.com/VisualStudio/2011/storyboarding/control"/>
  </ds:schemaRefs>
</ds:datastoreItem>
</file>

<file path=customXml/itemProps775.xml><?xml version="1.0" encoding="utf-8"?>
<ds:datastoreItem xmlns:ds="http://schemas.openxmlformats.org/officeDocument/2006/customXml" ds:itemID="{15A63CF3-97D7-43A5-BDEF-2716B29FD588}">
  <ds:schemaRefs>
    <ds:schemaRef ds:uri="http://schemas.microsoft.com/VisualStudio/2011/storyboarding/control"/>
  </ds:schemaRefs>
</ds:datastoreItem>
</file>

<file path=customXml/itemProps776.xml><?xml version="1.0" encoding="utf-8"?>
<ds:datastoreItem xmlns:ds="http://schemas.openxmlformats.org/officeDocument/2006/customXml" ds:itemID="{488ADD20-642F-4D8C-BF81-87CA5AB19C3D}">
  <ds:schemaRefs>
    <ds:schemaRef ds:uri="http://schemas.microsoft.com/VisualStudio/2011/storyboarding/control"/>
  </ds:schemaRefs>
</ds:datastoreItem>
</file>

<file path=customXml/itemProps777.xml><?xml version="1.0" encoding="utf-8"?>
<ds:datastoreItem xmlns:ds="http://schemas.openxmlformats.org/officeDocument/2006/customXml" ds:itemID="{73A96DF7-85D3-4820-B1B0-65EBD64B3031}">
  <ds:schemaRefs>
    <ds:schemaRef ds:uri="http://schemas.microsoft.com/VisualStudio/2011/storyboarding/control"/>
  </ds:schemaRefs>
</ds:datastoreItem>
</file>

<file path=customXml/itemProps778.xml><?xml version="1.0" encoding="utf-8"?>
<ds:datastoreItem xmlns:ds="http://schemas.openxmlformats.org/officeDocument/2006/customXml" ds:itemID="{0B3E9B35-DC73-4610-8300-66C5A3E09D5B}">
  <ds:schemaRefs>
    <ds:schemaRef ds:uri="http://schemas.microsoft.com/VisualStudio/2011/storyboarding/control"/>
  </ds:schemaRefs>
</ds:datastoreItem>
</file>

<file path=customXml/itemProps779.xml><?xml version="1.0" encoding="utf-8"?>
<ds:datastoreItem xmlns:ds="http://schemas.openxmlformats.org/officeDocument/2006/customXml" ds:itemID="{6A04C27B-B9AB-40C4-AEF4-E81F126D3016}">
  <ds:schemaRefs>
    <ds:schemaRef ds:uri="http://schemas.microsoft.com/VisualStudio/2011/storyboarding/control"/>
  </ds:schemaRefs>
</ds:datastoreItem>
</file>

<file path=customXml/itemProps78.xml><?xml version="1.0" encoding="utf-8"?>
<ds:datastoreItem xmlns:ds="http://schemas.openxmlformats.org/officeDocument/2006/customXml" ds:itemID="{C42B78C4-30E7-467F-A852-880E723B3A57}">
  <ds:schemaRefs>
    <ds:schemaRef ds:uri="http://schemas.microsoft.com/VisualStudio/2011/storyboarding/control"/>
  </ds:schemaRefs>
</ds:datastoreItem>
</file>

<file path=customXml/itemProps780.xml><?xml version="1.0" encoding="utf-8"?>
<ds:datastoreItem xmlns:ds="http://schemas.openxmlformats.org/officeDocument/2006/customXml" ds:itemID="{845E8F82-522B-4B06-9426-A38219A1B967}">
  <ds:schemaRefs>
    <ds:schemaRef ds:uri="http://schemas.microsoft.com/VisualStudio/2011/storyboarding/control"/>
  </ds:schemaRefs>
</ds:datastoreItem>
</file>

<file path=customXml/itemProps781.xml><?xml version="1.0" encoding="utf-8"?>
<ds:datastoreItem xmlns:ds="http://schemas.openxmlformats.org/officeDocument/2006/customXml" ds:itemID="{D58F4547-8269-4BBE-8DE0-88C5CE0B24C2}">
  <ds:schemaRefs>
    <ds:schemaRef ds:uri="http://schemas.microsoft.com/VisualStudio/2011/storyboarding/control"/>
  </ds:schemaRefs>
</ds:datastoreItem>
</file>

<file path=customXml/itemProps782.xml><?xml version="1.0" encoding="utf-8"?>
<ds:datastoreItem xmlns:ds="http://schemas.openxmlformats.org/officeDocument/2006/customXml" ds:itemID="{CAD397AD-52C3-47E3-AD69-C3BD1D36DA71}">
  <ds:schemaRefs>
    <ds:schemaRef ds:uri="http://schemas.microsoft.com/VisualStudio/2011/storyboarding/control"/>
  </ds:schemaRefs>
</ds:datastoreItem>
</file>

<file path=customXml/itemProps783.xml><?xml version="1.0" encoding="utf-8"?>
<ds:datastoreItem xmlns:ds="http://schemas.openxmlformats.org/officeDocument/2006/customXml" ds:itemID="{A4A8ED79-A794-4EBC-BB65-9071AA9FC5E4}">
  <ds:schemaRefs>
    <ds:schemaRef ds:uri="http://schemas.microsoft.com/VisualStudio/2011/storyboarding/control"/>
  </ds:schemaRefs>
</ds:datastoreItem>
</file>

<file path=customXml/itemProps784.xml><?xml version="1.0" encoding="utf-8"?>
<ds:datastoreItem xmlns:ds="http://schemas.openxmlformats.org/officeDocument/2006/customXml" ds:itemID="{C03F1821-2B63-480B-BD43-DBE2EB7573C2}">
  <ds:schemaRefs>
    <ds:schemaRef ds:uri="http://schemas.microsoft.com/VisualStudio/2011/storyboarding/control"/>
  </ds:schemaRefs>
</ds:datastoreItem>
</file>

<file path=customXml/itemProps785.xml><?xml version="1.0" encoding="utf-8"?>
<ds:datastoreItem xmlns:ds="http://schemas.openxmlformats.org/officeDocument/2006/customXml" ds:itemID="{E6934081-C574-4B56-8EF8-DB15CEAA978A}">
  <ds:schemaRefs>
    <ds:schemaRef ds:uri="http://schemas.microsoft.com/VisualStudio/2011/storyboarding/control"/>
  </ds:schemaRefs>
</ds:datastoreItem>
</file>

<file path=customXml/itemProps786.xml><?xml version="1.0" encoding="utf-8"?>
<ds:datastoreItem xmlns:ds="http://schemas.openxmlformats.org/officeDocument/2006/customXml" ds:itemID="{A7F62FD5-E542-4241-A9FD-5909F69D2140}">
  <ds:schemaRefs>
    <ds:schemaRef ds:uri="http://schemas.microsoft.com/VisualStudio/2011/storyboarding/control"/>
  </ds:schemaRefs>
</ds:datastoreItem>
</file>

<file path=customXml/itemProps787.xml><?xml version="1.0" encoding="utf-8"?>
<ds:datastoreItem xmlns:ds="http://schemas.openxmlformats.org/officeDocument/2006/customXml" ds:itemID="{D78CD5EF-75DF-425B-A4C8-0423B403785B}">
  <ds:schemaRefs>
    <ds:schemaRef ds:uri="http://schemas.microsoft.com/VisualStudio/2011/storyboarding/control"/>
  </ds:schemaRefs>
</ds:datastoreItem>
</file>

<file path=customXml/itemProps788.xml><?xml version="1.0" encoding="utf-8"?>
<ds:datastoreItem xmlns:ds="http://schemas.openxmlformats.org/officeDocument/2006/customXml" ds:itemID="{6D942A2B-8EFD-4AC4-9628-A393E8AB6EA6}">
  <ds:schemaRefs>
    <ds:schemaRef ds:uri="http://schemas.microsoft.com/VisualStudio/2011/storyboarding/control"/>
  </ds:schemaRefs>
</ds:datastoreItem>
</file>

<file path=customXml/itemProps789.xml><?xml version="1.0" encoding="utf-8"?>
<ds:datastoreItem xmlns:ds="http://schemas.openxmlformats.org/officeDocument/2006/customXml" ds:itemID="{645B9C91-B742-4401-AD58-3A8DDC133E22}">
  <ds:schemaRefs>
    <ds:schemaRef ds:uri="http://schemas.microsoft.com/VisualStudio/2011/storyboarding/control"/>
  </ds:schemaRefs>
</ds:datastoreItem>
</file>

<file path=customXml/itemProps79.xml><?xml version="1.0" encoding="utf-8"?>
<ds:datastoreItem xmlns:ds="http://schemas.openxmlformats.org/officeDocument/2006/customXml" ds:itemID="{92EB0194-C243-462F-A3D5-DCEE1AA17C2E}">
  <ds:schemaRefs>
    <ds:schemaRef ds:uri="http://schemas.microsoft.com/VisualStudio/2011/storyboarding/control"/>
  </ds:schemaRefs>
</ds:datastoreItem>
</file>

<file path=customXml/itemProps790.xml><?xml version="1.0" encoding="utf-8"?>
<ds:datastoreItem xmlns:ds="http://schemas.openxmlformats.org/officeDocument/2006/customXml" ds:itemID="{7B618A38-44CC-466C-8BF2-F3FFCE9CAAC7}">
  <ds:schemaRefs>
    <ds:schemaRef ds:uri="http://schemas.microsoft.com/VisualStudio/2011/storyboarding/control"/>
  </ds:schemaRefs>
</ds:datastoreItem>
</file>

<file path=customXml/itemProps791.xml><?xml version="1.0" encoding="utf-8"?>
<ds:datastoreItem xmlns:ds="http://schemas.openxmlformats.org/officeDocument/2006/customXml" ds:itemID="{BA2223BD-FE1D-49E4-B811-9212F04F2916}">
  <ds:schemaRefs>
    <ds:schemaRef ds:uri="http://schemas.microsoft.com/VisualStudio/2011/storyboarding/control"/>
  </ds:schemaRefs>
</ds:datastoreItem>
</file>

<file path=customXml/itemProps792.xml><?xml version="1.0" encoding="utf-8"?>
<ds:datastoreItem xmlns:ds="http://schemas.openxmlformats.org/officeDocument/2006/customXml" ds:itemID="{F0921E82-25D9-49D1-A735-553A1B30F020}">
  <ds:schemaRefs>
    <ds:schemaRef ds:uri="http://schemas.microsoft.com/VisualStudio/2011/storyboarding/control"/>
  </ds:schemaRefs>
</ds:datastoreItem>
</file>

<file path=customXml/itemProps793.xml><?xml version="1.0" encoding="utf-8"?>
<ds:datastoreItem xmlns:ds="http://schemas.openxmlformats.org/officeDocument/2006/customXml" ds:itemID="{F55F184F-0824-45C1-B47E-F8EBF3792EF1}">
  <ds:schemaRefs>
    <ds:schemaRef ds:uri="http://schemas.microsoft.com/VisualStudio/2011/storyboarding/control"/>
  </ds:schemaRefs>
</ds:datastoreItem>
</file>

<file path=customXml/itemProps794.xml><?xml version="1.0" encoding="utf-8"?>
<ds:datastoreItem xmlns:ds="http://schemas.openxmlformats.org/officeDocument/2006/customXml" ds:itemID="{8F3CF113-1B03-4CCB-A928-420297ECB459}">
  <ds:schemaRefs>
    <ds:schemaRef ds:uri="http://schemas.microsoft.com/VisualStudio/2011/storyboarding/control"/>
  </ds:schemaRefs>
</ds:datastoreItem>
</file>

<file path=customXml/itemProps795.xml><?xml version="1.0" encoding="utf-8"?>
<ds:datastoreItem xmlns:ds="http://schemas.openxmlformats.org/officeDocument/2006/customXml" ds:itemID="{28421CF3-11FC-4CAD-92C4-9FA3BBE1B2CA}">
  <ds:schemaRefs>
    <ds:schemaRef ds:uri="http://schemas.microsoft.com/VisualStudio/2011/storyboarding/control"/>
  </ds:schemaRefs>
</ds:datastoreItem>
</file>

<file path=customXml/itemProps796.xml><?xml version="1.0" encoding="utf-8"?>
<ds:datastoreItem xmlns:ds="http://schemas.openxmlformats.org/officeDocument/2006/customXml" ds:itemID="{3FF4020C-4AB7-422B-A17B-04DBBAA42593}">
  <ds:schemaRefs>
    <ds:schemaRef ds:uri="http://schemas.microsoft.com/VisualStudio/2011/storyboarding/control"/>
  </ds:schemaRefs>
</ds:datastoreItem>
</file>

<file path=customXml/itemProps797.xml><?xml version="1.0" encoding="utf-8"?>
<ds:datastoreItem xmlns:ds="http://schemas.openxmlformats.org/officeDocument/2006/customXml" ds:itemID="{8EF32432-D03E-4338-A2B4-AE20EF4FDE5C}">
  <ds:schemaRefs>
    <ds:schemaRef ds:uri="http://schemas.microsoft.com/VisualStudio/2011/storyboarding/control"/>
  </ds:schemaRefs>
</ds:datastoreItem>
</file>

<file path=customXml/itemProps798.xml><?xml version="1.0" encoding="utf-8"?>
<ds:datastoreItem xmlns:ds="http://schemas.openxmlformats.org/officeDocument/2006/customXml" ds:itemID="{F8C6D856-6341-457C-ACF0-10DF8DD8D3E1}">
  <ds:schemaRefs>
    <ds:schemaRef ds:uri="http://schemas.microsoft.com/VisualStudio/2011/storyboarding/control"/>
  </ds:schemaRefs>
</ds:datastoreItem>
</file>

<file path=customXml/itemProps799.xml><?xml version="1.0" encoding="utf-8"?>
<ds:datastoreItem xmlns:ds="http://schemas.openxmlformats.org/officeDocument/2006/customXml" ds:itemID="{9097CFC3-EEB7-4CFD-A7EA-52DDB7CC57AA}">
  <ds:schemaRefs>
    <ds:schemaRef ds:uri="http://schemas.microsoft.com/VisualStudio/2011/storyboarding/control"/>
  </ds:schemaRefs>
</ds:datastoreItem>
</file>

<file path=customXml/itemProps8.xml><?xml version="1.0" encoding="utf-8"?>
<ds:datastoreItem xmlns:ds="http://schemas.openxmlformats.org/officeDocument/2006/customXml" ds:itemID="{E559944B-9F11-4A90-A6EB-3F2B1ABFE4C1}">
  <ds:schemaRefs>
    <ds:schemaRef ds:uri="http://schemas.microsoft.com/VisualStudio/2011/storyboarding/control"/>
  </ds:schemaRefs>
</ds:datastoreItem>
</file>

<file path=customXml/itemProps80.xml><?xml version="1.0" encoding="utf-8"?>
<ds:datastoreItem xmlns:ds="http://schemas.openxmlformats.org/officeDocument/2006/customXml" ds:itemID="{0D9BF0A5-B1AE-4A8E-ABB5-7445CC4EE902}">
  <ds:schemaRefs>
    <ds:schemaRef ds:uri="http://schemas.microsoft.com/VisualStudio/2011/storyboarding/control"/>
  </ds:schemaRefs>
</ds:datastoreItem>
</file>

<file path=customXml/itemProps800.xml><?xml version="1.0" encoding="utf-8"?>
<ds:datastoreItem xmlns:ds="http://schemas.openxmlformats.org/officeDocument/2006/customXml" ds:itemID="{620E6854-40F7-4F38-8240-AAB4D8F771F5}">
  <ds:schemaRefs>
    <ds:schemaRef ds:uri="http://schemas.microsoft.com/VisualStudio/2011/storyboarding/control"/>
  </ds:schemaRefs>
</ds:datastoreItem>
</file>

<file path=customXml/itemProps801.xml><?xml version="1.0" encoding="utf-8"?>
<ds:datastoreItem xmlns:ds="http://schemas.openxmlformats.org/officeDocument/2006/customXml" ds:itemID="{151C5B9D-307A-42DB-AEB7-3AB40A70A907}">
  <ds:schemaRefs>
    <ds:schemaRef ds:uri="http://schemas.microsoft.com/VisualStudio/2011/storyboarding/control"/>
  </ds:schemaRefs>
</ds:datastoreItem>
</file>

<file path=customXml/itemProps802.xml><?xml version="1.0" encoding="utf-8"?>
<ds:datastoreItem xmlns:ds="http://schemas.openxmlformats.org/officeDocument/2006/customXml" ds:itemID="{705B37F9-2997-47B6-8AC6-85B5736FD559}">
  <ds:schemaRefs>
    <ds:schemaRef ds:uri="http://schemas.microsoft.com/VisualStudio/2011/storyboarding/control"/>
  </ds:schemaRefs>
</ds:datastoreItem>
</file>

<file path=customXml/itemProps803.xml><?xml version="1.0" encoding="utf-8"?>
<ds:datastoreItem xmlns:ds="http://schemas.openxmlformats.org/officeDocument/2006/customXml" ds:itemID="{3054E7A5-DD34-422C-9CED-F14276079F66}">
  <ds:schemaRefs>
    <ds:schemaRef ds:uri="http://schemas.microsoft.com/VisualStudio/2011/storyboarding/control"/>
  </ds:schemaRefs>
</ds:datastoreItem>
</file>

<file path=customXml/itemProps804.xml><?xml version="1.0" encoding="utf-8"?>
<ds:datastoreItem xmlns:ds="http://schemas.openxmlformats.org/officeDocument/2006/customXml" ds:itemID="{7C41F7B3-37A4-4866-9900-3F696CAC1D9C}">
  <ds:schemaRefs>
    <ds:schemaRef ds:uri="http://schemas.microsoft.com/VisualStudio/2011/storyboarding/control"/>
  </ds:schemaRefs>
</ds:datastoreItem>
</file>

<file path=customXml/itemProps805.xml><?xml version="1.0" encoding="utf-8"?>
<ds:datastoreItem xmlns:ds="http://schemas.openxmlformats.org/officeDocument/2006/customXml" ds:itemID="{A2763A10-9880-40B0-B183-5E9596A4B39F}">
  <ds:schemaRefs>
    <ds:schemaRef ds:uri="http://schemas.microsoft.com/VisualStudio/2011/storyboarding/control"/>
  </ds:schemaRefs>
</ds:datastoreItem>
</file>

<file path=customXml/itemProps806.xml><?xml version="1.0" encoding="utf-8"?>
<ds:datastoreItem xmlns:ds="http://schemas.openxmlformats.org/officeDocument/2006/customXml" ds:itemID="{CC662307-709C-4CB8-B45C-856ABC616E48}">
  <ds:schemaRefs>
    <ds:schemaRef ds:uri="http://schemas.microsoft.com/VisualStudio/2011/storyboarding/control"/>
  </ds:schemaRefs>
</ds:datastoreItem>
</file>

<file path=customXml/itemProps807.xml><?xml version="1.0" encoding="utf-8"?>
<ds:datastoreItem xmlns:ds="http://schemas.openxmlformats.org/officeDocument/2006/customXml" ds:itemID="{D8220FFA-D1A4-4384-BA1F-C2144CA57AC0}">
  <ds:schemaRefs>
    <ds:schemaRef ds:uri="http://schemas.microsoft.com/VisualStudio/2011/storyboarding/control"/>
  </ds:schemaRefs>
</ds:datastoreItem>
</file>

<file path=customXml/itemProps808.xml><?xml version="1.0" encoding="utf-8"?>
<ds:datastoreItem xmlns:ds="http://schemas.openxmlformats.org/officeDocument/2006/customXml" ds:itemID="{8C54EA91-C887-4515-95AB-197BB840E44D}">
  <ds:schemaRefs>
    <ds:schemaRef ds:uri="http://schemas.microsoft.com/VisualStudio/2011/storyboarding/control"/>
  </ds:schemaRefs>
</ds:datastoreItem>
</file>

<file path=customXml/itemProps809.xml><?xml version="1.0" encoding="utf-8"?>
<ds:datastoreItem xmlns:ds="http://schemas.openxmlformats.org/officeDocument/2006/customXml" ds:itemID="{798A206E-E7A9-4F2D-AB08-43B08A29D3E6}">
  <ds:schemaRefs>
    <ds:schemaRef ds:uri="http://schemas.microsoft.com/VisualStudio/2011/storyboarding/control"/>
  </ds:schemaRefs>
</ds:datastoreItem>
</file>

<file path=customXml/itemProps81.xml><?xml version="1.0" encoding="utf-8"?>
<ds:datastoreItem xmlns:ds="http://schemas.openxmlformats.org/officeDocument/2006/customXml" ds:itemID="{F2B2B478-83E3-4D97-BD1E-B05B93CC17F9}">
  <ds:schemaRefs>
    <ds:schemaRef ds:uri="http://schemas.microsoft.com/VisualStudio/2011/storyboarding/control"/>
  </ds:schemaRefs>
</ds:datastoreItem>
</file>

<file path=customXml/itemProps810.xml><?xml version="1.0" encoding="utf-8"?>
<ds:datastoreItem xmlns:ds="http://schemas.openxmlformats.org/officeDocument/2006/customXml" ds:itemID="{B2AA9027-9B97-4705-B258-2320C5F895CA}">
  <ds:schemaRefs>
    <ds:schemaRef ds:uri="http://schemas.microsoft.com/VisualStudio/2011/storyboarding/control"/>
  </ds:schemaRefs>
</ds:datastoreItem>
</file>

<file path=customXml/itemProps811.xml><?xml version="1.0" encoding="utf-8"?>
<ds:datastoreItem xmlns:ds="http://schemas.openxmlformats.org/officeDocument/2006/customXml" ds:itemID="{663FA95A-70A3-4922-99F3-C24571820267}">
  <ds:schemaRefs>
    <ds:schemaRef ds:uri="http://schemas.microsoft.com/VisualStudio/2011/storyboarding/control"/>
  </ds:schemaRefs>
</ds:datastoreItem>
</file>

<file path=customXml/itemProps812.xml><?xml version="1.0" encoding="utf-8"?>
<ds:datastoreItem xmlns:ds="http://schemas.openxmlformats.org/officeDocument/2006/customXml" ds:itemID="{3E75AF38-6EAF-471D-89A0-BA3BFA46A3EC}">
  <ds:schemaRefs>
    <ds:schemaRef ds:uri="http://schemas.microsoft.com/VisualStudio/2011/storyboarding/control"/>
  </ds:schemaRefs>
</ds:datastoreItem>
</file>

<file path=customXml/itemProps813.xml><?xml version="1.0" encoding="utf-8"?>
<ds:datastoreItem xmlns:ds="http://schemas.openxmlformats.org/officeDocument/2006/customXml" ds:itemID="{34912F17-03F5-4445-9B88-820252F22D26}">
  <ds:schemaRefs>
    <ds:schemaRef ds:uri="http://schemas.microsoft.com/VisualStudio/2011/storyboarding/control"/>
  </ds:schemaRefs>
</ds:datastoreItem>
</file>

<file path=customXml/itemProps814.xml><?xml version="1.0" encoding="utf-8"?>
<ds:datastoreItem xmlns:ds="http://schemas.openxmlformats.org/officeDocument/2006/customXml" ds:itemID="{F07BE699-B6F9-4421-B997-803B9606643F}">
  <ds:schemaRefs>
    <ds:schemaRef ds:uri="http://schemas.microsoft.com/VisualStudio/2011/storyboarding/control"/>
  </ds:schemaRefs>
</ds:datastoreItem>
</file>

<file path=customXml/itemProps815.xml><?xml version="1.0" encoding="utf-8"?>
<ds:datastoreItem xmlns:ds="http://schemas.openxmlformats.org/officeDocument/2006/customXml" ds:itemID="{A6D4730C-8649-4F80-A784-5F2045E8D5A1}">
  <ds:schemaRefs>
    <ds:schemaRef ds:uri="http://schemas.microsoft.com/VisualStudio/2011/storyboarding/control"/>
  </ds:schemaRefs>
</ds:datastoreItem>
</file>

<file path=customXml/itemProps816.xml><?xml version="1.0" encoding="utf-8"?>
<ds:datastoreItem xmlns:ds="http://schemas.openxmlformats.org/officeDocument/2006/customXml" ds:itemID="{94AAD862-F776-48DD-984B-50F6186F46EA}">
  <ds:schemaRefs>
    <ds:schemaRef ds:uri="http://schemas.microsoft.com/VisualStudio/2011/storyboarding/control"/>
  </ds:schemaRefs>
</ds:datastoreItem>
</file>

<file path=customXml/itemProps817.xml><?xml version="1.0" encoding="utf-8"?>
<ds:datastoreItem xmlns:ds="http://schemas.openxmlformats.org/officeDocument/2006/customXml" ds:itemID="{5DE1DB14-030F-44D1-9537-0C3816A957EA}">
  <ds:schemaRefs>
    <ds:schemaRef ds:uri="http://schemas.microsoft.com/VisualStudio/2011/storyboarding/control"/>
  </ds:schemaRefs>
</ds:datastoreItem>
</file>

<file path=customXml/itemProps818.xml><?xml version="1.0" encoding="utf-8"?>
<ds:datastoreItem xmlns:ds="http://schemas.openxmlformats.org/officeDocument/2006/customXml" ds:itemID="{BE026971-75DD-4560-946D-1D3A18BA8B22}">
  <ds:schemaRefs>
    <ds:schemaRef ds:uri="http://schemas.microsoft.com/VisualStudio/2011/storyboarding/control"/>
  </ds:schemaRefs>
</ds:datastoreItem>
</file>

<file path=customXml/itemProps819.xml><?xml version="1.0" encoding="utf-8"?>
<ds:datastoreItem xmlns:ds="http://schemas.openxmlformats.org/officeDocument/2006/customXml" ds:itemID="{E566C1AA-9CFB-4577-A974-C181D486B99C}">
  <ds:schemaRefs>
    <ds:schemaRef ds:uri="http://schemas.microsoft.com/VisualStudio/2011/storyboarding/control"/>
  </ds:schemaRefs>
</ds:datastoreItem>
</file>

<file path=customXml/itemProps82.xml><?xml version="1.0" encoding="utf-8"?>
<ds:datastoreItem xmlns:ds="http://schemas.openxmlformats.org/officeDocument/2006/customXml" ds:itemID="{B068E353-7949-4D24-9ECD-78BFD42217B8}">
  <ds:schemaRefs>
    <ds:schemaRef ds:uri="http://schemas.microsoft.com/VisualStudio/2011/storyboarding/control"/>
  </ds:schemaRefs>
</ds:datastoreItem>
</file>

<file path=customXml/itemProps820.xml><?xml version="1.0" encoding="utf-8"?>
<ds:datastoreItem xmlns:ds="http://schemas.openxmlformats.org/officeDocument/2006/customXml" ds:itemID="{D45AC8CA-CDF6-4397-AA22-B6D1EF771D63}">
  <ds:schemaRefs>
    <ds:schemaRef ds:uri="http://schemas.microsoft.com/VisualStudio/2011/storyboarding/control"/>
  </ds:schemaRefs>
</ds:datastoreItem>
</file>

<file path=customXml/itemProps821.xml><?xml version="1.0" encoding="utf-8"?>
<ds:datastoreItem xmlns:ds="http://schemas.openxmlformats.org/officeDocument/2006/customXml" ds:itemID="{CD792FEC-F9A0-4F69-BE0A-883BDC4988B9}">
  <ds:schemaRefs>
    <ds:schemaRef ds:uri="http://schemas.microsoft.com/VisualStudio/2011/storyboarding/control"/>
  </ds:schemaRefs>
</ds:datastoreItem>
</file>

<file path=customXml/itemProps822.xml><?xml version="1.0" encoding="utf-8"?>
<ds:datastoreItem xmlns:ds="http://schemas.openxmlformats.org/officeDocument/2006/customXml" ds:itemID="{2EB9A4F7-4C25-4738-BB87-F734A9781FAE}">
  <ds:schemaRefs>
    <ds:schemaRef ds:uri="http://schemas.microsoft.com/VisualStudio/2011/storyboarding/control"/>
  </ds:schemaRefs>
</ds:datastoreItem>
</file>

<file path=customXml/itemProps823.xml><?xml version="1.0" encoding="utf-8"?>
<ds:datastoreItem xmlns:ds="http://schemas.openxmlformats.org/officeDocument/2006/customXml" ds:itemID="{9D5064C2-8A52-4D6D-BB8D-75943E0974CB}">
  <ds:schemaRefs>
    <ds:schemaRef ds:uri="http://schemas.microsoft.com/VisualStudio/2011/storyboarding/control"/>
  </ds:schemaRefs>
</ds:datastoreItem>
</file>

<file path=customXml/itemProps824.xml><?xml version="1.0" encoding="utf-8"?>
<ds:datastoreItem xmlns:ds="http://schemas.openxmlformats.org/officeDocument/2006/customXml" ds:itemID="{F86D0476-30FF-453E-A810-FA2958E51D3E}">
  <ds:schemaRefs>
    <ds:schemaRef ds:uri="http://schemas.microsoft.com/VisualStudio/2011/storyboarding/control"/>
  </ds:schemaRefs>
</ds:datastoreItem>
</file>

<file path=customXml/itemProps825.xml><?xml version="1.0" encoding="utf-8"?>
<ds:datastoreItem xmlns:ds="http://schemas.openxmlformats.org/officeDocument/2006/customXml" ds:itemID="{038C709F-739C-49AA-895E-1389AA2B8966}">
  <ds:schemaRefs>
    <ds:schemaRef ds:uri="http://schemas.microsoft.com/VisualStudio/2011/storyboarding/control"/>
  </ds:schemaRefs>
</ds:datastoreItem>
</file>

<file path=customXml/itemProps826.xml><?xml version="1.0" encoding="utf-8"?>
<ds:datastoreItem xmlns:ds="http://schemas.openxmlformats.org/officeDocument/2006/customXml" ds:itemID="{A7982785-FF8D-4EF2-9398-C23887C5A2C6}">
  <ds:schemaRefs>
    <ds:schemaRef ds:uri="http://schemas.microsoft.com/VisualStudio/2011/storyboarding/control"/>
  </ds:schemaRefs>
</ds:datastoreItem>
</file>

<file path=customXml/itemProps827.xml><?xml version="1.0" encoding="utf-8"?>
<ds:datastoreItem xmlns:ds="http://schemas.openxmlformats.org/officeDocument/2006/customXml" ds:itemID="{750D4B7F-EEDE-413C-A30D-AD7E0F7FEE80}">
  <ds:schemaRefs>
    <ds:schemaRef ds:uri="http://schemas.microsoft.com/VisualStudio/2011/storyboarding/control"/>
  </ds:schemaRefs>
</ds:datastoreItem>
</file>

<file path=customXml/itemProps828.xml><?xml version="1.0" encoding="utf-8"?>
<ds:datastoreItem xmlns:ds="http://schemas.openxmlformats.org/officeDocument/2006/customXml" ds:itemID="{9D901846-0025-4D7A-AFE4-B9C3535EC7AA}">
  <ds:schemaRefs>
    <ds:schemaRef ds:uri="http://schemas.microsoft.com/VisualStudio/2011/storyboarding/control"/>
  </ds:schemaRefs>
</ds:datastoreItem>
</file>

<file path=customXml/itemProps829.xml><?xml version="1.0" encoding="utf-8"?>
<ds:datastoreItem xmlns:ds="http://schemas.openxmlformats.org/officeDocument/2006/customXml" ds:itemID="{D57306BC-10E0-4583-859D-32A7DAA805D3}">
  <ds:schemaRefs>
    <ds:schemaRef ds:uri="http://schemas.microsoft.com/VisualStudio/2011/storyboarding/control"/>
  </ds:schemaRefs>
</ds:datastoreItem>
</file>

<file path=customXml/itemProps83.xml><?xml version="1.0" encoding="utf-8"?>
<ds:datastoreItem xmlns:ds="http://schemas.openxmlformats.org/officeDocument/2006/customXml" ds:itemID="{8D6099DD-DF13-4393-A1E5-BE5E9B143DF8}">
  <ds:schemaRefs>
    <ds:schemaRef ds:uri="http://schemas.microsoft.com/VisualStudio/2011/storyboarding/control"/>
  </ds:schemaRefs>
</ds:datastoreItem>
</file>

<file path=customXml/itemProps830.xml><?xml version="1.0" encoding="utf-8"?>
<ds:datastoreItem xmlns:ds="http://schemas.openxmlformats.org/officeDocument/2006/customXml" ds:itemID="{D82E732B-C7CA-4A08-A8CB-E23CA01009CE}">
  <ds:schemaRefs>
    <ds:schemaRef ds:uri="http://schemas.microsoft.com/VisualStudio/2011/storyboarding/control"/>
  </ds:schemaRefs>
</ds:datastoreItem>
</file>

<file path=customXml/itemProps831.xml><?xml version="1.0" encoding="utf-8"?>
<ds:datastoreItem xmlns:ds="http://schemas.openxmlformats.org/officeDocument/2006/customXml" ds:itemID="{8FD1EAF5-FB57-416B-A06E-1D4AAAD28E00}">
  <ds:schemaRefs>
    <ds:schemaRef ds:uri="http://schemas.microsoft.com/VisualStudio/2011/storyboarding/control"/>
  </ds:schemaRefs>
</ds:datastoreItem>
</file>

<file path=customXml/itemProps832.xml><?xml version="1.0" encoding="utf-8"?>
<ds:datastoreItem xmlns:ds="http://schemas.openxmlformats.org/officeDocument/2006/customXml" ds:itemID="{E72787DC-7B87-4670-A35C-6C3F527BF3C2}">
  <ds:schemaRefs>
    <ds:schemaRef ds:uri="http://schemas.microsoft.com/VisualStudio/2011/storyboarding/control"/>
  </ds:schemaRefs>
</ds:datastoreItem>
</file>

<file path=customXml/itemProps833.xml><?xml version="1.0" encoding="utf-8"?>
<ds:datastoreItem xmlns:ds="http://schemas.openxmlformats.org/officeDocument/2006/customXml" ds:itemID="{2BA430AC-6A1A-48F1-BEDC-6160D8062A00}">
  <ds:schemaRefs>
    <ds:schemaRef ds:uri="http://schemas.microsoft.com/VisualStudio/2011/storyboarding/control"/>
  </ds:schemaRefs>
</ds:datastoreItem>
</file>

<file path=customXml/itemProps834.xml><?xml version="1.0" encoding="utf-8"?>
<ds:datastoreItem xmlns:ds="http://schemas.openxmlformats.org/officeDocument/2006/customXml" ds:itemID="{CB84045C-1094-43E0-A16E-4740BD813E6E}">
  <ds:schemaRefs>
    <ds:schemaRef ds:uri="http://schemas.microsoft.com/VisualStudio/2011/storyboarding/control"/>
  </ds:schemaRefs>
</ds:datastoreItem>
</file>

<file path=customXml/itemProps835.xml><?xml version="1.0" encoding="utf-8"?>
<ds:datastoreItem xmlns:ds="http://schemas.openxmlformats.org/officeDocument/2006/customXml" ds:itemID="{A030C7B1-7F30-43CC-A804-DE64F14CB689}">
  <ds:schemaRefs>
    <ds:schemaRef ds:uri="http://schemas.microsoft.com/VisualStudio/2011/storyboarding/control"/>
  </ds:schemaRefs>
</ds:datastoreItem>
</file>

<file path=customXml/itemProps836.xml><?xml version="1.0" encoding="utf-8"?>
<ds:datastoreItem xmlns:ds="http://schemas.openxmlformats.org/officeDocument/2006/customXml" ds:itemID="{BF4EA267-8166-47C9-B9B4-B5A9688F5769}">
  <ds:schemaRefs>
    <ds:schemaRef ds:uri="http://schemas.microsoft.com/VisualStudio/2011/storyboarding/control"/>
  </ds:schemaRefs>
</ds:datastoreItem>
</file>

<file path=customXml/itemProps837.xml><?xml version="1.0" encoding="utf-8"?>
<ds:datastoreItem xmlns:ds="http://schemas.openxmlformats.org/officeDocument/2006/customXml" ds:itemID="{9D11EC28-6DFD-457C-BE11-ECF1C9DC1C43}">
  <ds:schemaRefs>
    <ds:schemaRef ds:uri="http://schemas.microsoft.com/VisualStudio/2011/storyboarding/control"/>
  </ds:schemaRefs>
</ds:datastoreItem>
</file>

<file path=customXml/itemProps838.xml><?xml version="1.0" encoding="utf-8"?>
<ds:datastoreItem xmlns:ds="http://schemas.openxmlformats.org/officeDocument/2006/customXml" ds:itemID="{C6E8C470-6CB4-4E40-89F6-21AF4CFE6B3B}">
  <ds:schemaRefs>
    <ds:schemaRef ds:uri="http://schemas.microsoft.com/VisualStudio/2011/storyboarding/control"/>
  </ds:schemaRefs>
</ds:datastoreItem>
</file>

<file path=customXml/itemProps839.xml><?xml version="1.0" encoding="utf-8"?>
<ds:datastoreItem xmlns:ds="http://schemas.openxmlformats.org/officeDocument/2006/customXml" ds:itemID="{E00EC253-50A6-421A-BC18-74DB9F3D63E0}">
  <ds:schemaRefs>
    <ds:schemaRef ds:uri="http://schemas.microsoft.com/VisualStudio/2011/storyboarding/control"/>
  </ds:schemaRefs>
</ds:datastoreItem>
</file>

<file path=customXml/itemProps84.xml><?xml version="1.0" encoding="utf-8"?>
<ds:datastoreItem xmlns:ds="http://schemas.openxmlformats.org/officeDocument/2006/customXml" ds:itemID="{DEA91AA8-9860-4B8C-B4C2-197FFD945B74}">
  <ds:schemaRefs>
    <ds:schemaRef ds:uri="http://schemas.microsoft.com/VisualStudio/2011/storyboarding/control"/>
  </ds:schemaRefs>
</ds:datastoreItem>
</file>

<file path=customXml/itemProps840.xml><?xml version="1.0" encoding="utf-8"?>
<ds:datastoreItem xmlns:ds="http://schemas.openxmlformats.org/officeDocument/2006/customXml" ds:itemID="{47908653-F2DD-4A03-976E-C9869A6F32B3}">
  <ds:schemaRefs>
    <ds:schemaRef ds:uri="http://schemas.microsoft.com/VisualStudio/2011/storyboarding/control"/>
  </ds:schemaRefs>
</ds:datastoreItem>
</file>

<file path=customXml/itemProps841.xml><?xml version="1.0" encoding="utf-8"?>
<ds:datastoreItem xmlns:ds="http://schemas.openxmlformats.org/officeDocument/2006/customXml" ds:itemID="{7E7CA627-F612-4061-82B8-221FAEA24606}">
  <ds:schemaRefs>
    <ds:schemaRef ds:uri="http://schemas.microsoft.com/VisualStudio/2011/storyboarding/control"/>
  </ds:schemaRefs>
</ds:datastoreItem>
</file>

<file path=customXml/itemProps842.xml><?xml version="1.0" encoding="utf-8"?>
<ds:datastoreItem xmlns:ds="http://schemas.openxmlformats.org/officeDocument/2006/customXml" ds:itemID="{18669B5E-F946-4EDE-9072-764D9406D4B7}">
  <ds:schemaRefs>
    <ds:schemaRef ds:uri="http://schemas.microsoft.com/VisualStudio/2011/storyboarding/control"/>
  </ds:schemaRefs>
</ds:datastoreItem>
</file>

<file path=customXml/itemProps843.xml><?xml version="1.0" encoding="utf-8"?>
<ds:datastoreItem xmlns:ds="http://schemas.openxmlformats.org/officeDocument/2006/customXml" ds:itemID="{A6D463C0-53A7-47A6-9DB5-BD1DA8103093}">
  <ds:schemaRefs>
    <ds:schemaRef ds:uri="http://schemas.microsoft.com/VisualStudio/2011/storyboarding/control"/>
  </ds:schemaRefs>
</ds:datastoreItem>
</file>

<file path=customXml/itemProps844.xml><?xml version="1.0" encoding="utf-8"?>
<ds:datastoreItem xmlns:ds="http://schemas.openxmlformats.org/officeDocument/2006/customXml" ds:itemID="{D41D88D9-2313-4465-8589-83CC9B6B75D1}">
  <ds:schemaRefs>
    <ds:schemaRef ds:uri="http://schemas.microsoft.com/VisualStudio/2011/storyboarding/control"/>
  </ds:schemaRefs>
</ds:datastoreItem>
</file>

<file path=customXml/itemProps845.xml><?xml version="1.0" encoding="utf-8"?>
<ds:datastoreItem xmlns:ds="http://schemas.openxmlformats.org/officeDocument/2006/customXml" ds:itemID="{794A4674-E93E-49AD-9B37-DA93B4B0CD5F}">
  <ds:schemaRefs>
    <ds:schemaRef ds:uri="http://schemas.microsoft.com/VisualStudio/2011/storyboarding/control"/>
  </ds:schemaRefs>
</ds:datastoreItem>
</file>

<file path=customXml/itemProps846.xml><?xml version="1.0" encoding="utf-8"?>
<ds:datastoreItem xmlns:ds="http://schemas.openxmlformats.org/officeDocument/2006/customXml" ds:itemID="{3352E223-53BA-4768-9C12-416419BEFC23}">
  <ds:schemaRefs>
    <ds:schemaRef ds:uri="http://schemas.microsoft.com/VisualStudio/2011/storyboarding/control"/>
  </ds:schemaRefs>
</ds:datastoreItem>
</file>

<file path=customXml/itemProps847.xml><?xml version="1.0" encoding="utf-8"?>
<ds:datastoreItem xmlns:ds="http://schemas.openxmlformats.org/officeDocument/2006/customXml" ds:itemID="{0A6EA8D5-6644-4CF2-8C14-5671E6E703FA}">
  <ds:schemaRefs>
    <ds:schemaRef ds:uri="http://schemas.microsoft.com/VisualStudio/2011/storyboarding/control"/>
  </ds:schemaRefs>
</ds:datastoreItem>
</file>

<file path=customXml/itemProps848.xml><?xml version="1.0" encoding="utf-8"?>
<ds:datastoreItem xmlns:ds="http://schemas.openxmlformats.org/officeDocument/2006/customXml" ds:itemID="{6D13819B-6EC6-4116-8911-A172E04A23DA}">
  <ds:schemaRefs>
    <ds:schemaRef ds:uri="http://schemas.microsoft.com/VisualStudio/2011/storyboarding/control"/>
  </ds:schemaRefs>
</ds:datastoreItem>
</file>

<file path=customXml/itemProps849.xml><?xml version="1.0" encoding="utf-8"?>
<ds:datastoreItem xmlns:ds="http://schemas.openxmlformats.org/officeDocument/2006/customXml" ds:itemID="{97E6B3A7-C476-4AD8-8F71-BB040992930F}">
  <ds:schemaRefs>
    <ds:schemaRef ds:uri="http://schemas.microsoft.com/VisualStudio/2011/storyboarding/control"/>
  </ds:schemaRefs>
</ds:datastoreItem>
</file>

<file path=customXml/itemProps85.xml><?xml version="1.0" encoding="utf-8"?>
<ds:datastoreItem xmlns:ds="http://schemas.openxmlformats.org/officeDocument/2006/customXml" ds:itemID="{60003024-0A4F-4455-A9D4-D08557CC4199}">
  <ds:schemaRefs>
    <ds:schemaRef ds:uri="http://schemas.microsoft.com/VisualStudio/2011/storyboarding/control"/>
  </ds:schemaRefs>
</ds:datastoreItem>
</file>

<file path=customXml/itemProps850.xml><?xml version="1.0" encoding="utf-8"?>
<ds:datastoreItem xmlns:ds="http://schemas.openxmlformats.org/officeDocument/2006/customXml" ds:itemID="{11EBA505-7291-40C9-940A-36FB05779FBD}">
  <ds:schemaRefs>
    <ds:schemaRef ds:uri="http://schemas.microsoft.com/VisualStudio/2011/storyboarding/control"/>
  </ds:schemaRefs>
</ds:datastoreItem>
</file>

<file path=customXml/itemProps851.xml><?xml version="1.0" encoding="utf-8"?>
<ds:datastoreItem xmlns:ds="http://schemas.openxmlformats.org/officeDocument/2006/customXml" ds:itemID="{E1130553-F75D-4582-9E8D-C5CD3B6C7822}">
  <ds:schemaRefs>
    <ds:schemaRef ds:uri="http://schemas.microsoft.com/VisualStudio/2011/storyboarding/control"/>
  </ds:schemaRefs>
</ds:datastoreItem>
</file>

<file path=customXml/itemProps852.xml><?xml version="1.0" encoding="utf-8"?>
<ds:datastoreItem xmlns:ds="http://schemas.openxmlformats.org/officeDocument/2006/customXml" ds:itemID="{244EF67C-1146-48A9-856A-13A176149532}">
  <ds:schemaRefs>
    <ds:schemaRef ds:uri="http://schemas.microsoft.com/VisualStudio/2011/storyboarding/control"/>
  </ds:schemaRefs>
</ds:datastoreItem>
</file>

<file path=customXml/itemProps853.xml><?xml version="1.0" encoding="utf-8"?>
<ds:datastoreItem xmlns:ds="http://schemas.openxmlformats.org/officeDocument/2006/customXml" ds:itemID="{68020A9F-7188-4687-B375-C32201A58881}">
  <ds:schemaRefs>
    <ds:schemaRef ds:uri="http://schemas.microsoft.com/VisualStudio/2011/storyboarding/control"/>
  </ds:schemaRefs>
</ds:datastoreItem>
</file>

<file path=customXml/itemProps854.xml><?xml version="1.0" encoding="utf-8"?>
<ds:datastoreItem xmlns:ds="http://schemas.openxmlformats.org/officeDocument/2006/customXml" ds:itemID="{60D39F84-7A62-4C2D-8F5F-43A7C8FD1F01}">
  <ds:schemaRefs>
    <ds:schemaRef ds:uri="http://schemas.microsoft.com/VisualStudio/2011/storyboarding/control"/>
  </ds:schemaRefs>
</ds:datastoreItem>
</file>

<file path=customXml/itemProps855.xml><?xml version="1.0" encoding="utf-8"?>
<ds:datastoreItem xmlns:ds="http://schemas.openxmlformats.org/officeDocument/2006/customXml" ds:itemID="{32701A37-DA60-48AE-AE3A-2334F885B2F5}">
  <ds:schemaRefs>
    <ds:schemaRef ds:uri="http://schemas.microsoft.com/VisualStudio/2011/storyboarding/control"/>
  </ds:schemaRefs>
</ds:datastoreItem>
</file>

<file path=customXml/itemProps856.xml><?xml version="1.0" encoding="utf-8"?>
<ds:datastoreItem xmlns:ds="http://schemas.openxmlformats.org/officeDocument/2006/customXml" ds:itemID="{9156D125-ACAD-4068-9D9E-D00B254280A0}">
  <ds:schemaRefs>
    <ds:schemaRef ds:uri="http://schemas.microsoft.com/VisualStudio/2011/storyboarding/control"/>
  </ds:schemaRefs>
</ds:datastoreItem>
</file>

<file path=customXml/itemProps857.xml><?xml version="1.0" encoding="utf-8"?>
<ds:datastoreItem xmlns:ds="http://schemas.openxmlformats.org/officeDocument/2006/customXml" ds:itemID="{30A1A70F-11F0-450B-B944-0AF29BB5690D}">
  <ds:schemaRefs>
    <ds:schemaRef ds:uri="http://schemas.microsoft.com/VisualStudio/2011/storyboarding/control"/>
  </ds:schemaRefs>
</ds:datastoreItem>
</file>

<file path=customXml/itemProps858.xml><?xml version="1.0" encoding="utf-8"?>
<ds:datastoreItem xmlns:ds="http://schemas.openxmlformats.org/officeDocument/2006/customXml" ds:itemID="{173D0688-CE7C-48D9-B0ED-52EF6E17A96B}">
  <ds:schemaRefs>
    <ds:schemaRef ds:uri="http://schemas.microsoft.com/VisualStudio/2011/storyboarding/control"/>
  </ds:schemaRefs>
</ds:datastoreItem>
</file>

<file path=customXml/itemProps859.xml><?xml version="1.0" encoding="utf-8"?>
<ds:datastoreItem xmlns:ds="http://schemas.openxmlformats.org/officeDocument/2006/customXml" ds:itemID="{433E7C0D-5B0F-45A2-B8AE-CBEFE8FC6912}">
  <ds:schemaRefs>
    <ds:schemaRef ds:uri="http://schemas.microsoft.com/VisualStudio/2011/storyboarding/control"/>
  </ds:schemaRefs>
</ds:datastoreItem>
</file>

<file path=customXml/itemProps86.xml><?xml version="1.0" encoding="utf-8"?>
<ds:datastoreItem xmlns:ds="http://schemas.openxmlformats.org/officeDocument/2006/customXml" ds:itemID="{A5BCC6AE-C41E-458D-B4E6-DDAC822B695B}">
  <ds:schemaRefs>
    <ds:schemaRef ds:uri="http://schemas.microsoft.com/VisualStudio/2011/storyboarding/control"/>
  </ds:schemaRefs>
</ds:datastoreItem>
</file>

<file path=customXml/itemProps860.xml><?xml version="1.0" encoding="utf-8"?>
<ds:datastoreItem xmlns:ds="http://schemas.openxmlformats.org/officeDocument/2006/customXml" ds:itemID="{31E41B4D-2120-48F2-8EB2-303431834FA7}">
  <ds:schemaRefs>
    <ds:schemaRef ds:uri="http://schemas.microsoft.com/VisualStudio/2011/storyboarding/control"/>
  </ds:schemaRefs>
</ds:datastoreItem>
</file>

<file path=customXml/itemProps861.xml><?xml version="1.0" encoding="utf-8"?>
<ds:datastoreItem xmlns:ds="http://schemas.openxmlformats.org/officeDocument/2006/customXml" ds:itemID="{1EB8BFAC-C972-4712-94E6-8406E89A246E}">
  <ds:schemaRefs>
    <ds:schemaRef ds:uri="http://schemas.microsoft.com/VisualStudio/2011/storyboarding/control"/>
  </ds:schemaRefs>
</ds:datastoreItem>
</file>

<file path=customXml/itemProps862.xml><?xml version="1.0" encoding="utf-8"?>
<ds:datastoreItem xmlns:ds="http://schemas.openxmlformats.org/officeDocument/2006/customXml" ds:itemID="{10807198-281F-47D3-87C8-168BA9327F16}">
  <ds:schemaRefs>
    <ds:schemaRef ds:uri="http://schemas.microsoft.com/VisualStudio/2011/storyboarding/control"/>
  </ds:schemaRefs>
</ds:datastoreItem>
</file>

<file path=customXml/itemProps863.xml><?xml version="1.0" encoding="utf-8"?>
<ds:datastoreItem xmlns:ds="http://schemas.openxmlformats.org/officeDocument/2006/customXml" ds:itemID="{5524537F-B3CF-4B80-85F4-035A86E1AF09}">
  <ds:schemaRefs>
    <ds:schemaRef ds:uri="http://schemas.microsoft.com/VisualStudio/2011/storyboarding/control"/>
  </ds:schemaRefs>
</ds:datastoreItem>
</file>

<file path=customXml/itemProps864.xml><?xml version="1.0" encoding="utf-8"?>
<ds:datastoreItem xmlns:ds="http://schemas.openxmlformats.org/officeDocument/2006/customXml" ds:itemID="{40FA94D2-3A70-4605-B11B-40344CD0E5DD}">
  <ds:schemaRefs>
    <ds:schemaRef ds:uri="http://schemas.microsoft.com/VisualStudio/2011/storyboarding/control"/>
  </ds:schemaRefs>
</ds:datastoreItem>
</file>

<file path=customXml/itemProps865.xml><?xml version="1.0" encoding="utf-8"?>
<ds:datastoreItem xmlns:ds="http://schemas.openxmlformats.org/officeDocument/2006/customXml" ds:itemID="{509CE776-9CCE-4567-BAA7-C310DA3F4F93}">
  <ds:schemaRefs>
    <ds:schemaRef ds:uri="http://schemas.microsoft.com/VisualStudio/2011/storyboarding/control"/>
  </ds:schemaRefs>
</ds:datastoreItem>
</file>

<file path=customXml/itemProps866.xml><?xml version="1.0" encoding="utf-8"?>
<ds:datastoreItem xmlns:ds="http://schemas.openxmlformats.org/officeDocument/2006/customXml" ds:itemID="{091AEA6C-DBDD-460E-91C0-7CDEB105996C}">
  <ds:schemaRefs>
    <ds:schemaRef ds:uri="http://schemas.microsoft.com/VisualStudio/2011/storyboarding/control"/>
  </ds:schemaRefs>
</ds:datastoreItem>
</file>

<file path=customXml/itemProps867.xml><?xml version="1.0" encoding="utf-8"?>
<ds:datastoreItem xmlns:ds="http://schemas.openxmlformats.org/officeDocument/2006/customXml" ds:itemID="{79DABD5A-AB6D-42BE-B6C6-4842EBF6211F}">
  <ds:schemaRefs>
    <ds:schemaRef ds:uri="http://schemas.microsoft.com/VisualStudio/2011/storyboarding/control"/>
  </ds:schemaRefs>
</ds:datastoreItem>
</file>

<file path=customXml/itemProps868.xml><?xml version="1.0" encoding="utf-8"?>
<ds:datastoreItem xmlns:ds="http://schemas.openxmlformats.org/officeDocument/2006/customXml" ds:itemID="{1F01C679-82DC-4C5B-88B1-B9FABDDB7B1A}">
  <ds:schemaRefs>
    <ds:schemaRef ds:uri="http://schemas.microsoft.com/VisualStudio/2011/storyboarding/control"/>
  </ds:schemaRefs>
</ds:datastoreItem>
</file>

<file path=customXml/itemProps869.xml><?xml version="1.0" encoding="utf-8"?>
<ds:datastoreItem xmlns:ds="http://schemas.openxmlformats.org/officeDocument/2006/customXml" ds:itemID="{72C140A8-A7AF-4F34-BBE6-AFF7E4B9CF75}">
  <ds:schemaRefs>
    <ds:schemaRef ds:uri="http://schemas.microsoft.com/VisualStudio/2011/storyboarding/control"/>
  </ds:schemaRefs>
</ds:datastoreItem>
</file>

<file path=customXml/itemProps87.xml><?xml version="1.0" encoding="utf-8"?>
<ds:datastoreItem xmlns:ds="http://schemas.openxmlformats.org/officeDocument/2006/customXml" ds:itemID="{372CE00F-5A7E-429A-B4EC-D93C9F75A916}">
  <ds:schemaRefs>
    <ds:schemaRef ds:uri="http://schemas.microsoft.com/VisualStudio/2011/storyboarding/control"/>
  </ds:schemaRefs>
</ds:datastoreItem>
</file>

<file path=customXml/itemProps870.xml><?xml version="1.0" encoding="utf-8"?>
<ds:datastoreItem xmlns:ds="http://schemas.openxmlformats.org/officeDocument/2006/customXml" ds:itemID="{6D37EDBC-6054-48FD-8833-53937AAB2AD4}">
  <ds:schemaRefs>
    <ds:schemaRef ds:uri="http://schemas.microsoft.com/VisualStudio/2011/storyboarding/control"/>
  </ds:schemaRefs>
</ds:datastoreItem>
</file>

<file path=customXml/itemProps871.xml><?xml version="1.0" encoding="utf-8"?>
<ds:datastoreItem xmlns:ds="http://schemas.openxmlformats.org/officeDocument/2006/customXml" ds:itemID="{DE951788-8DA5-4E46-950D-24677F1B107F}">
  <ds:schemaRefs>
    <ds:schemaRef ds:uri="http://schemas.microsoft.com/VisualStudio/2011/storyboarding/control"/>
  </ds:schemaRefs>
</ds:datastoreItem>
</file>

<file path=customXml/itemProps872.xml><?xml version="1.0" encoding="utf-8"?>
<ds:datastoreItem xmlns:ds="http://schemas.openxmlformats.org/officeDocument/2006/customXml" ds:itemID="{011343F8-AFBA-4015-84A4-4AB25237B539}">
  <ds:schemaRefs>
    <ds:schemaRef ds:uri="http://schemas.microsoft.com/VisualStudio/2011/storyboarding/control"/>
  </ds:schemaRefs>
</ds:datastoreItem>
</file>

<file path=customXml/itemProps873.xml><?xml version="1.0" encoding="utf-8"?>
<ds:datastoreItem xmlns:ds="http://schemas.openxmlformats.org/officeDocument/2006/customXml" ds:itemID="{2C5D6AB4-E6D2-4503-80B4-82E9BCE75BDE}">
  <ds:schemaRefs>
    <ds:schemaRef ds:uri="http://schemas.microsoft.com/VisualStudio/2011/storyboarding/control"/>
  </ds:schemaRefs>
</ds:datastoreItem>
</file>

<file path=customXml/itemProps874.xml><?xml version="1.0" encoding="utf-8"?>
<ds:datastoreItem xmlns:ds="http://schemas.openxmlformats.org/officeDocument/2006/customXml" ds:itemID="{3D3B789A-C8ED-4E42-A27D-0B95A864A72D}">
  <ds:schemaRefs>
    <ds:schemaRef ds:uri="http://schemas.microsoft.com/VisualStudio/2011/storyboarding/control"/>
  </ds:schemaRefs>
</ds:datastoreItem>
</file>

<file path=customXml/itemProps875.xml><?xml version="1.0" encoding="utf-8"?>
<ds:datastoreItem xmlns:ds="http://schemas.openxmlformats.org/officeDocument/2006/customXml" ds:itemID="{90675901-0B1B-4F1B-812F-76100E7E61AA}">
  <ds:schemaRefs>
    <ds:schemaRef ds:uri="http://schemas.microsoft.com/VisualStudio/2011/storyboarding/control"/>
  </ds:schemaRefs>
</ds:datastoreItem>
</file>

<file path=customXml/itemProps876.xml><?xml version="1.0" encoding="utf-8"?>
<ds:datastoreItem xmlns:ds="http://schemas.openxmlformats.org/officeDocument/2006/customXml" ds:itemID="{51864C66-025E-4F90-A6CE-66EA5EBD3B4B}">
  <ds:schemaRefs>
    <ds:schemaRef ds:uri="http://schemas.microsoft.com/VisualStudio/2011/storyboarding/control"/>
  </ds:schemaRefs>
</ds:datastoreItem>
</file>

<file path=customXml/itemProps877.xml><?xml version="1.0" encoding="utf-8"?>
<ds:datastoreItem xmlns:ds="http://schemas.openxmlformats.org/officeDocument/2006/customXml" ds:itemID="{D935682F-D953-4197-9756-9E44C68142C2}">
  <ds:schemaRefs>
    <ds:schemaRef ds:uri="http://schemas.microsoft.com/VisualStudio/2011/storyboarding/control"/>
  </ds:schemaRefs>
</ds:datastoreItem>
</file>

<file path=customXml/itemProps878.xml><?xml version="1.0" encoding="utf-8"?>
<ds:datastoreItem xmlns:ds="http://schemas.openxmlformats.org/officeDocument/2006/customXml" ds:itemID="{96F09C16-1A25-4E59-B510-B9A1F099805A}">
  <ds:schemaRefs>
    <ds:schemaRef ds:uri="http://schemas.microsoft.com/VisualStudio/2011/storyboarding/control"/>
  </ds:schemaRefs>
</ds:datastoreItem>
</file>

<file path=customXml/itemProps879.xml><?xml version="1.0" encoding="utf-8"?>
<ds:datastoreItem xmlns:ds="http://schemas.openxmlformats.org/officeDocument/2006/customXml" ds:itemID="{2C30F7D6-0AF1-4953-B5A2-496A04CDA603}">
  <ds:schemaRefs>
    <ds:schemaRef ds:uri="http://schemas.microsoft.com/VisualStudio/2011/storyboarding/control"/>
  </ds:schemaRefs>
</ds:datastoreItem>
</file>

<file path=customXml/itemProps88.xml><?xml version="1.0" encoding="utf-8"?>
<ds:datastoreItem xmlns:ds="http://schemas.openxmlformats.org/officeDocument/2006/customXml" ds:itemID="{07BC3F2F-CC6A-4779-971E-1E2ADB5CA429}">
  <ds:schemaRefs>
    <ds:schemaRef ds:uri="http://schemas.microsoft.com/VisualStudio/2011/storyboarding/control"/>
  </ds:schemaRefs>
</ds:datastoreItem>
</file>

<file path=customXml/itemProps880.xml><?xml version="1.0" encoding="utf-8"?>
<ds:datastoreItem xmlns:ds="http://schemas.openxmlformats.org/officeDocument/2006/customXml" ds:itemID="{7EE5E954-D634-405F-9947-5822323B3D11}">
  <ds:schemaRefs>
    <ds:schemaRef ds:uri="http://schemas.microsoft.com/VisualStudio/2011/storyboarding/control"/>
  </ds:schemaRefs>
</ds:datastoreItem>
</file>

<file path=customXml/itemProps881.xml><?xml version="1.0" encoding="utf-8"?>
<ds:datastoreItem xmlns:ds="http://schemas.openxmlformats.org/officeDocument/2006/customXml" ds:itemID="{83E6242A-F943-4414-8D22-887AAE4DC4F4}">
  <ds:schemaRefs>
    <ds:schemaRef ds:uri="http://schemas.microsoft.com/VisualStudio/2011/storyboarding/control"/>
  </ds:schemaRefs>
</ds:datastoreItem>
</file>

<file path=customXml/itemProps882.xml><?xml version="1.0" encoding="utf-8"?>
<ds:datastoreItem xmlns:ds="http://schemas.openxmlformats.org/officeDocument/2006/customXml" ds:itemID="{5AD5651B-C115-4EFB-9335-957C564EB735}">
  <ds:schemaRefs>
    <ds:schemaRef ds:uri="http://schemas.microsoft.com/VisualStudio/2011/storyboarding/control"/>
  </ds:schemaRefs>
</ds:datastoreItem>
</file>

<file path=customXml/itemProps883.xml><?xml version="1.0" encoding="utf-8"?>
<ds:datastoreItem xmlns:ds="http://schemas.openxmlformats.org/officeDocument/2006/customXml" ds:itemID="{8AD78E5C-C7A5-4E7D-A95C-72DC042CFAA0}">
  <ds:schemaRefs>
    <ds:schemaRef ds:uri="http://schemas.microsoft.com/VisualStudio/2011/storyboarding/control"/>
  </ds:schemaRefs>
</ds:datastoreItem>
</file>

<file path=customXml/itemProps884.xml><?xml version="1.0" encoding="utf-8"?>
<ds:datastoreItem xmlns:ds="http://schemas.openxmlformats.org/officeDocument/2006/customXml" ds:itemID="{87D608A8-74E8-442B-911A-25051E3AA468}">
  <ds:schemaRefs>
    <ds:schemaRef ds:uri="http://schemas.microsoft.com/VisualStudio/2011/storyboarding/control"/>
  </ds:schemaRefs>
</ds:datastoreItem>
</file>

<file path=customXml/itemProps885.xml><?xml version="1.0" encoding="utf-8"?>
<ds:datastoreItem xmlns:ds="http://schemas.openxmlformats.org/officeDocument/2006/customXml" ds:itemID="{D8949FA1-AD83-45CC-9896-1EFFC42BE64E}">
  <ds:schemaRefs>
    <ds:schemaRef ds:uri="http://schemas.microsoft.com/VisualStudio/2011/storyboarding/control"/>
  </ds:schemaRefs>
</ds:datastoreItem>
</file>

<file path=customXml/itemProps886.xml><?xml version="1.0" encoding="utf-8"?>
<ds:datastoreItem xmlns:ds="http://schemas.openxmlformats.org/officeDocument/2006/customXml" ds:itemID="{D959726C-AE7B-4E07-ADF0-58581FD48BF0}">
  <ds:schemaRefs>
    <ds:schemaRef ds:uri="http://schemas.microsoft.com/VisualStudio/2011/storyboarding/control"/>
  </ds:schemaRefs>
</ds:datastoreItem>
</file>

<file path=customXml/itemProps887.xml><?xml version="1.0" encoding="utf-8"?>
<ds:datastoreItem xmlns:ds="http://schemas.openxmlformats.org/officeDocument/2006/customXml" ds:itemID="{48AF683C-0B89-47BC-B085-4EFBA9818176}">
  <ds:schemaRefs>
    <ds:schemaRef ds:uri="http://schemas.microsoft.com/VisualStudio/2011/storyboarding/control"/>
  </ds:schemaRefs>
</ds:datastoreItem>
</file>

<file path=customXml/itemProps888.xml><?xml version="1.0" encoding="utf-8"?>
<ds:datastoreItem xmlns:ds="http://schemas.openxmlformats.org/officeDocument/2006/customXml" ds:itemID="{36F492A5-1961-4B56-8567-A1ACEEB0BF50}">
  <ds:schemaRefs>
    <ds:schemaRef ds:uri="http://schemas.microsoft.com/VisualStudio/2011/storyboarding/control"/>
  </ds:schemaRefs>
</ds:datastoreItem>
</file>

<file path=customXml/itemProps889.xml><?xml version="1.0" encoding="utf-8"?>
<ds:datastoreItem xmlns:ds="http://schemas.openxmlformats.org/officeDocument/2006/customXml" ds:itemID="{67BA6BB2-7104-4FFD-9F95-4D70A03243D4}">
  <ds:schemaRefs>
    <ds:schemaRef ds:uri="http://schemas.microsoft.com/VisualStudio/2011/storyboarding/control"/>
  </ds:schemaRefs>
</ds:datastoreItem>
</file>

<file path=customXml/itemProps89.xml><?xml version="1.0" encoding="utf-8"?>
<ds:datastoreItem xmlns:ds="http://schemas.openxmlformats.org/officeDocument/2006/customXml" ds:itemID="{DF97E1F3-5D9E-4A3F-854B-6CD60DC16617}">
  <ds:schemaRefs>
    <ds:schemaRef ds:uri="http://schemas.microsoft.com/VisualStudio/2011/storyboarding/control"/>
  </ds:schemaRefs>
</ds:datastoreItem>
</file>

<file path=customXml/itemProps890.xml><?xml version="1.0" encoding="utf-8"?>
<ds:datastoreItem xmlns:ds="http://schemas.openxmlformats.org/officeDocument/2006/customXml" ds:itemID="{65C8E829-2C95-4933-93DF-A684D79C72E9}">
  <ds:schemaRefs>
    <ds:schemaRef ds:uri="http://schemas.microsoft.com/VisualStudio/2011/storyboarding/control"/>
  </ds:schemaRefs>
</ds:datastoreItem>
</file>

<file path=customXml/itemProps891.xml><?xml version="1.0" encoding="utf-8"?>
<ds:datastoreItem xmlns:ds="http://schemas.openxmlformats.org/officeDocument/2006/customXml" ds:itemID="{39404386-F3F4-4E1F-96DD-D3B6395763B2}">
  <ds:schemaRefs>
    <ds:schemaRef ds:uri="http://schemas.microsoft.com/VisualStudio/2011/storyboarding/control"/>
  </ds:schemaRefs>
</ds:datastoreItem>
</file>

<file path=customXml/itemProps892.xml><?xml version="1.0" encoding="utf-8"?>
<ds:datastoreItem xmlns:ds="http://schemas.openxmlformats.org/officeDocument/2006/customXml" ds:itemID="{AF8A843D-3A83-4081-8620-F089ECB41732}">
  <ds:schemaRefs>
    <ds:schemaRef ds:uri="http://schemas.microsoft.com/VisualStudio/2011/storyboarding/control"/>
  </ds:schemaRefs>
</ds:datastoreItem>
</file>

<file path=customXml/itemProps893.xml><?xml version="1.0" encoding="utf-8"?>
<ds:datastoreItem xmlns:ds="http://schemas.openxmlformats.org/officeDocument/2006/customXml" ds:itemID="{763BA86A-3D01-40F6-BBDC-ABD9356900C0}">
  <ds:schemaRefs>
    <ds:schemaRef ds:uri="http://schemas.microsoft.com/VisualStudio/2011/storyboarding/control"/>
  </ds:schemaRefs>
</ds:datastoreItem>
</file>

<file path=customXml/itemProps894.xml><?xml version="1.0" encoding="utf-8"?>
<ds:datastoreItem xmlns:ds="http://schemas.openxmlformats.org/officeDocument/2006/customXml" ds:itemID="{9F0CD381-35EC-41CD-9D78-4267F701D2B6}">
  <ds:schemaRefs>
    <ds:schemaRef ds:uri="http://schemas.microsoft.com/VisualStudio/2011/storyboarding/control"/>
  </ds:schemaRefs>
</ds:datastoreItem>
</file>

<file path=customXml/itemProps895.xml><?xml version="1.0" encoding="utf-8"?>
<ds:datastoreItem xmlns:ds="http://schemas.openxmlformats.org/officeDocument/2006/customXml" ds:itemID="{080B1FA6-72C6-43AA-B9D5-965A82D705C3}">
  <ds:schemaRefs>
    <ds:schemaRef ds:uri="http://schemas.microsoft.com/VisualStudio/2011/storyboarding/control"/>
  </ds:schemaRefs>
</ds:datastoreItem>
</file>

<file path=customXml/itemProps896.xml><?xml version="1.0" encoding="utf-8"?>
<ds:datastoreItem xmlns:ds="http://schemas.openxmlformats.org/officeDocument/2006/customXml" ds:itemID="{F21AE2FF-C64A-401B-8F86-D7DC6EED34D7}">
  <ds:schemaRefs>
    <ds:schemaRef ds:uri="http://schemas.microsoft.com/VisualStudio/2011/storyboarding/control"/>
  </ds:schemaRefs>
</ds:datastoreItem>
</file>

<file path=customXml/itemProps897.xml><?xml version="1.0" encoding="utf-8"?>
<ds:datastoreItem xmlns:ds="http://schemas.openxmlformats.org/officeDocument/2006/customXml" ds:itemID="{1A0BB6C0-A695-4EEA-A249-85CE7F40F7FB}">
  <ds:schemaRefs>
    <ds:schemaRef ds:uri="http://schemas.microsoft.com/VisualStudio/2011/storyboarding/control"/>
  </ds:schemaRefs>
</ds:datastoreItem>
</file>

<file path=customXml/itemProps898.xml><?xml version="1.0" encoding="utf-8"?>
<ds:datastoreItem xmlns:ds="http://schemas.openxmlformats.org/officeDocument/2006/customXml" ds:itemID="{E1BD939A-827E-4B63-B490-67918AA51527}">
  <ds:schemaRefs>
    <ds:schemaRef ds:uri="http://schemas.microsoft.com/VisualStudio/2011/storyboarding/control"/>
  </ds:schemaRefs>
</ds:datastoreItem>
</file>

<file path=customXml/itemProps899.xml><?xml version="1.0" encoding="utf-8"?>
<ds:datastoreItem xmlns:ds="http://schemas.openxmlformats.org/officeDocument/2006/customXml" ds:itemID="{1DF4653E-2EE7-4EB6-B3FE-7C9F55F6A2C9}">
  <ds:schemaRefs>
    <ds:schemaRef ds:uri="http://schemas.microsoft.com/VisualStudio/2011/storyboarding/control"/>
  </ds:schemaRefs>
</ds:datastoreItem>
</file>

<file path=customXml/itemProps9.xml><?xml version="1.0" encoding="utf-8"?>
<ds:datastoreItem xmlns:ds="http://schemas.openxmlformats.org/officeDocument/2006/customXml" ds:itemID="{07AE1D5E-97E0-4112-A2AE-601F87757523}">
  <ds:schemaRefs>
    <ds:schemaRef ds:uri="http://schemas.microsoft.com/VisualStudio/2011/storyboarding/control"/>
  </ds:schemaRefs>
</ds:datastoreItem>
</file>

<file path=customXml/itemProps90.xml><?xml version="1.0" encoding="utf-8"?>
<ds:datastoreItem xmlns:ds="http://schemas.openxmlformats.org/officeDocument/2006/customXml" ds:itemID="{81C6D7DE-706C-4B55-8EB7-4B149090AA7B}">
  <ds:schemaRefs>
    <ds:schemaRef ds:uri="http://schemas.microsoft.com/VisualStudio/2011/storyboarding/control"/>
  </ds:schemaRefs>
</ds:datastoreItem>
</file>

<file path=customXml/itemProps900.xml><?xml version="1.0" encoding="utf-8"?>
<ds:datastoreItem xmlns:ds="http://schemas.openxmlformats.org/officeDocument/2006/customXml" ds:itemID="{F7BD702E-6DE8-427D-8182-D14A58B9EF8B}">
  <ds:schemaRefs>
    <ds:schemaRef ds:uri="http://schemas.microsoft.com/VisualStudio/2011/storyboarding/control"/>
  </ds:schemaRefs>
</ds:datastoreItem>
</file>

<file path=customXml/itemProps901.xml><?xml version="1.0" encoding="utf-8"?>
<ds:datastoreItem xmlns:ds="http://schemas.openxmlformats.org/officeDocument/2006/customXml" ds:itemID="{DE6F88C3-7ECD-46BB-BA9E-2721C6136DC4}">
  <ds:schemaRefs>
    <ds:schemaRef ds:uri="http://schemas.microsoft.com/VisualStudio/2011/storyboarding/control"/>
  </ds:schemaRefs>
</ds:datastoreItem>
</file>

<file path=customXml/itemProps902.xml><?xml version="1.0" encoding="utf-8"?>
<ds:datastoreItem xmlns:ds="http://schemas.openxmlformats.org/officeDocument/2006/customXml" ds:itemID="{DE889373-3E1D-4F8A-8F0E-D5B44DD7ED41}">
  <ds:schemaRefs>
    <ds:schemaRef ds:uri="http://schemas.microsoft.com/VisualStudio/2011/storyboarding/control"/>
  </ds:schemaRefs>
</ds:datastoreItem>
</file>

<file path=customXml/itemProps903.xml><?xml version="1.0" encoding="utf-8"?>
<ds:datastoreItem xmlns:ds="http://schemas.openxmlformats.org/officeDocument/2006/customXml" ds:itemID="{46D45913-D734-4FC6-9796-97C70B6DCFCE}">
  <ds:schemaRefs>
    <ds:schemaRef ds:uri="http://schemas.microsoft.com/VisualStudio/2011/storyboarding/control"/>
  </ds:schemaRefs>
</ds:datastoreItem>
</file>

<file path=customXml/itemProps904.xml><?xml version="1.0" encoding="utf-8"?>
<ds:datastoreItem xmlns:ds="http://schemas.openxmlformats.org/officeDocument/2006/customXml" ds:itemID="{DAA7B381-6FC5-4D66-849F-D0CF66540FA5}">
  <ds:schemaRefs>
    <ds:schemaRef ds:uri="http://schemas.microsoft.com/VisualStudio/2011/storyboarding/control"/>
  </ds:schemaRefs>
</ds:datastoreItem>
</file>

<file path=customXml/itemProps905.xml><?xml version="1.0" encoding="utf-8"?>
<ds:datastoreItem xmlns:ds="http://schemas.openxmlformats.org/officeDocument/2006/customXml" ds:itemID="{C6498DF1-95A0-4AEA-86E9-7071C43B382E}">
  <ds:schemaRefs>
    <ds:schemaRef ds:uri="http://schemas.microsoft.com/VisualStudio/2011/storyboarding/control"/>
  </ds:schemaRefs>
</ds:datastoreItem>
</file>

<file path=customXml/itemProps906.xml><?xml version="1.0" encoding="utf-8"?>
<ds:datastoreItem xmlns:ds="http://schemas.openxmlformats.org/officeDocument/2006/customXml" ds:itemID="{B7707B28-6E03-46CE-B5A4-A0512B7C2B91}">
  <ds:schemaRefs>
    <ds:schemaRef ds:uri="http://schemas.microsoft.com/VisualStudio/2011/storyboarding/control"/>
  </ds:schemaRefs>
</ds:datastoreItem>
</file>

<file path=customXml/itemProps907.xml><?xml version="1.0" encoding="utf-8"?>
<ds:datastoreItem xmlns:ds="http://schemas.openxmlformats.org/officeDocument/2006/customXml" ds:itemID="{2F5212E1-EFBE-4DCE-88ED-CA3FB160B116}">
  <ds:schemaRefs>
    <ds:schemaRef ds:uri="http://schemas.microsoft.com/VisualStudio/2011/storyboarding/control"/>
  </ds:schemaRefs>
</ds:datastoreItem>
</file>

<file path=customXml/itemProps908.xml><?xml version="1.0" encoding="utf-8"?>
<ds:datastoreItem xmlns:ds="http://schemas.openxmlformats.org/officeDocument/2006/customXml" ds:itemID="{B9D2F41B-7B0A-4A36-9075-9528D1CC93B2}">
  <ds:schemaRefs>
    <ds:schemaRef ds:uri="http://schemas.microsoft.com/VisualStudio/2011/storyboarding/control"/>
  </ds:schemaRefs>
</ds:datastoreItem>
</file>

<file path=customXml/itemProps909.xml><?xml version="1.0" encoding="utf-8"?>
<ds:datastoreItem xmlns:ds="http://schemas.openxmlformats.org/officeDocument/2006/customXml" ds:itemID="{B65D8F4B-6EC7-4C8A-B96E-6F22E942E0EA}">
  <ds:schemaRefs>
    <ds:schemaRef ds:uri="http://schemas.microsoft.com/VisualStudio/2011/storyboarding/control"/>
  </ds:schemaRefs>
</ds:datastoreItem>
</file>

<file path=customXml/itemProps91.xml><?xml version="1.0" encoding="utf-8"?>
<ds:datastoreItem xmlns:ds="http://schemas.openxmlformats.org/officeDocument/2006/customXml" ds:itemID="{26A89FA2-3D59-4871-A262-31E79E8E73A7}">
  <ds:schemaRefs>
    <ds:schemaRef ds:uri="http://schemas.microsoft.com/VisualStudio/2011/storyboarding/control"/>
  </ds:schemaRefs>
</ds:datastoreItem>
</file>

<file path=customXml/itemProps910.xml><?xml version="1.0" encoding="utf-8"?>
<ds:datastoreItem xmlns:ds="http://schemas.openxmlformats.org/officeDocument/2006/customXml" ds:itemID="{FAADBDBD-14C5-46A4-9E71-4B5E82643041}">
  <ds:schemaRefs>
    <ds:schemaRef ds:uri="http://schemas.microsoft.com/VisualStudio/2011/storyboarding/control"/>
  </ds:schemaRefs>
</ds:datastoreItem>
</file>

<file path=customXml/itemProps911.xml><?xml version="1.0" encoding="utf-8"?>
<ds:datastoreItem xmlns:ds="http://schemas.openxmlformats.org/officeDocument/2006/customXml" ds:itemID="{AA4EC572-1426-4F52-9A05-55AD4626E3A7}">
  <ds:schemaRefs>
    <ds:schemaRef ds:uri="http://schemas.microsoft.com/VisualStudio/2011/storyboarding/control"/>
  </ds:schemaRefs>
</ds:datastoreItem>
</file>

<file path=customXml/itemProps912.xml><?xml version="1.0" encoding="utf-8"?>
<ds:datastoreItem xmlns:ds="http://schemas.openxmlformats.org/officeDocument/2006/customXml" ds:itemID="{62AF147E-A5B2-4701-9DF5-C991DF2F84EB}">
  <ds:schemaRefs>
    <ds:schemaRef ds:uri="http://schemas.microsoft.com/VisualStudio/2011/storyboarding/control"/>
  </ds:schemaRefs>
</ds:datastoreItem>
</file>

<file path=customXml/itemProps913.xml><?xml version="1.0" encoding="utf-8"?>
<ds:datastoreItem xmlns:ds="http://schemas.openxmlformats.org/officeDocument/2006/customXml" ds:itemID="{022FC9F2-63EA-4151-B09A-148A2B60E811}">
  <ds:schemaRefs>
    <ds:schemaRef ds:uri="http://schemas.microsoft.com/VisualStudio/2011/storyboarding/control"/>
  </ds:schemaRefs>
</ds:datastoreItem>
</file>

<file path=customXml/itemProps914.xml><?xml version="1.0" encoding="utf-8"?>
<ds:datastoreItem xmlns:ds="http://schemas.openxmlformats.org/officeDocument/2006/customXml" ds:itemID="{3E34DE06-0066-4082-8699-B5AD4189C7FE}">
  <ds:schemaRefs>
    <ds:schemaRef ds:uri="http://schemas.microsoft.com/VisualStudio/2011/storyboarding/control"/>
  </ds:schemaRefs>
</ds:datastoreItem>
</file>

<file path=customXml/itemProps915.xml><?xml version="1.0" encoding="utf-8"?>
<ds:datastoreItem xmlns:ds="http://schemas.openxmlformats.org/officeDocument/2006/customXml" ds:itemID="{6BFA6911-1F92-42FE-A8F6-6F26813E34F0}">
  <ds:schemaRefs>
    <ds:schemaRef ds:uri="http://schemas.microsoft.com/VisualStudio/2011/storyboarding/control"/>
  </ds:schemaRefs>
</ds:datastoreItem>
</file>

<file path=customXml/itemProps916.xml><?xml version="1.0" encoding="utf-8"?>
<ds:datastoreItem xmlns:ds="http://schemas.openxmlformats.org/officeDocument/2006/customXml" ds:itemID="{E9A7F25C-1203-4702-9132-F91B798D2841}">
  <ds:schemaRefs>
    <ds:schemaRef ds:uri="http://schemas.microsoft.com/VisualStudio/2011/storyboarding/control"/>
  </ds:schemaRefs>
</ds:datastoreItem>
</file>

<file path=customXml/itemProps917.xml><?xml version="1.0" encoding="utf-8"?>
<ds:datastoreItem xmlns:ds="http://schemas.openxmlformats.org/officeDocument/2006/customXml" ds:itemID="{7CFACB35-7DFA-4B53-B829-C887AFB6C791}">
  <ds:schemaRefs>
    <ds:schemaRef ds:uri="http://schemas.microsoft.com/VisualStudio/2011/storyboarding/control"/>
  </ds:schemaRefs>
</ds:datastoreItem>
</file>

<file path=customXml/itemProps918.xml><?xml version="1.0" encoding="utf-8"?>
<ds:datastoreItem xmlns:ds="http://schemas.openxmlformats.org/officeDocument/2006/customXml" ds:itemID="{2C38377D-D7E7-441C-9CD2-4A095DC21CDA}">
  <ds:schemaRefs>
    <ds:schemaRef ds:uri="http://schemas.microsoft.com/VisualStudio/2011/storyboarding/control"/>
  </ds:schemaRefs>
</ds:datastoreItem>
</file>

<file path=customXml/itemProps919.xml><?xml version="1.0" encoding="utf-8"?>
<ds:datastoreItem xmlns:ds="http://schemas.openxmlformats.org/officeDocument/2006/customXml" ds:itemID="{381BCF7F-9491-413B-B808-08E5EF6664C4}">
  <ds:schemaRefs>
    <ds:schemaRef ds:uri="http://schemas.microsoft.com/VisualStudio/2011/storyboarding/control"/>
  </ds:schemaRefs>
</ds:datastoreItem>
</file>

<file path=customXml/itemProps92.xml><?xml version="1.0" encoding="utf-8"?>
<ds:datastoreItem xmlns:ds="http://schemas.openxmlformats.org/officeDocument/2006/customXml" ds:itemID="{E6F371F6-BA47-4E34-B491-720E50B66101}">
  <ds:schemaRefs>
    <ds:schemaRef ds:uri="http://schemas.microsoft.com/VisualStudio/2011/storyboarding/control"/>
  </ds:schemaRefs>
</ds:datastoreItem>
</file>

<file path=customXml/itemProps920.xml><?xml version="1.0" encoding="utf-8"?>
<ds:datastoreItem xmlns:ds="http://schemas.openxmlformats.org/officeDocument/2006/customXml" ds:itemID="{212CB33C-DA84-47E8-81A2-1DD980129AAC}">
  <ds:schemaRefs>
    <ds:schemaRef ds:uri="http://schemas.microsoft.com/VisualStudio/2011/storyboarding/control"/>
  </ds:schemaRefs>
</ds:datastoreItem>
</file>

<file path=customXml/itemProps921.xml><?xml version="1.0" encoding="utf-8"?>
<ds:datastoreItem xmlns:ds="http://schemas.openxmlformats.org/officeDocument/2006/customXml" ds:itemID="{254D046F-216B-4468-A486-205354CBD62F}">
  <ds:schemaRefs>
    <ds:schemaRef ds:uri="http://schemas.microsoft.com/VisualStudio/2011/storyboarding/control"/>
  </ds:schemaRefs>
</ds:datastoreItem>
</file>

<file path=customXml/itemProps922.xml><?xml version="1.0" encoding="utf-8"?>
<ds:datastoreItem xmlns:ds="http://schemas.openxmlformats.org/officeDocument/2006/customXml" ds:itemID="{28D69C9C-3BA6-4110-9478-FAC486385451}">
  <ds:schemaRefs>
    <ds:schemaRef ds:uri="http://schemas.microsoft.com/VisualStudio/2011/storyboarding/control"/>
  </ds:schemaRefs>
</ds:datastoreItem>
</file>

<file path=customXml/itemProps923.xml><?xml version="1.0" encoding="utf-8"?>
<ds:datastoreItem xmlns:ds="http://schemas.openxmlformats.org/officeDocument/2006/customXml" ds:itemID="{A2B22418-5A46-4EFC-B08F-836D86E5B512}">
  <ds:schemaRefs>
    <ds:schemaRef ds:uri="http://schemas.microsoft.com/VisualStudio/2011/storyboarding/control"/>
  </ds:schemaRefs>
</ds:datastoreItem>
</file>

<file path=customXml/itemProps924.xml><?xml version="1.0" encoding="utf-8"?>
<ds:datastoreItem xmlns:ds="http://schemas.openxmlformats.org/officeDocument/2006/customXml" ds:itemID="{5F330D85-4134-42E4-A1F5-276FA94C83D2}">
  <ds:schemaRefs>
    <ds:schemaRef ds:uri="http://schemas.microsoft.com/VisualStudio/2011/storyboarding/control"/>
  </ds:schemaRefs>
</ds:datastoreItem>
</file>

<file path=customXml/itemProps925.xml><?xml version="1.0" encoding="utf-8"?>
<ds:datastoreItem xmlns:ds="http://schemas.openxmlformats.org/officeDocument/2006/customXml" ds:itemID="{901D77DB-90BE-49FB-9A57-3AF361FEB18D}">
  <ds:schemaRefs>
    <ds:schemaRef ds:uri="http://schemas.microsoft.com/VisualStudio/2011/storyboarding/control"/>
  </ds:schemaRefs>
</ds:datastoreItem>
</file>

<file path=customXml/itemProps926.xml><?xml version="1.0" encoding="utf-8"?>
<ds:datastoreItem xmlns:ds="http://schemas.openxmlformats.org/officeDocument/2006/customXml" ds:itemID="{FF9DF5BE-8E95-4EEF-ACDF-C4D6776769EA}">
  <ds:schemaRefs>
    <ds:schemaRef ds:uri="http://schemas.microsoft.com/VisualStudio/2011/storyboarding/control"/>
  </ds:schemaRefs>
</ds:datastoreItem>
</file>

<file path=customXml/itemProps927.xml><?xml version="1.0" encoding="utf-8"?>
<ds:datastoreItem xmlns:ds="http://schemas.openxmlformats.org/officeDocument/2006/customXml" ds:itemID="{82D2F779-D8BC-4892-8C4E-E075FD5B60FF}">
  <ds:schemaRefs>
    <ds:schemaRef ds:uri="http://schemas.microsoft.com/VisualStudio/2011/storyboarding/control"/>
  </ds:schemaRefs>
</ds:datastoreItem>
</file>

<file path=customXml/itemProps928.xml><?xml version="1.0" encoding="utf-8"?>
<ds:datastoreItem xmlns:ds="http://schemas.openxmlformats.org/officeDocument/2006/customXml" ds:itemID="{C69C517F-BEC3-435B-A7A5-E8F813BA62B8}">
  <ds:schemaRefs>
    <ds:schemaRef ds:uri="http://schemas.microsoft.com/VisualStudio/2011/storyboarding/control"/>
  </ds:schemaRefs>
</ds:datastoreItem>
</file>

<file path=customXml/itemProps929.xml><?xml version="1.0" encoding="utf-8"?>
<ds:datastoreItem xmlns:ds="http://schemas.openxmlformats.org/officeDocument/2006/customXml" ds:itemID="{2CDFD1F1-9A90-4836-BEC7-F914F8814CBA}">
  <ds:schemaRefs>
    <ds:schemaRef ds:uri="http://schemas.microsoft.com/VisualStudio/2011/storyboarding/control"/>
  </ds:schemaRefs>
</ds:datastoreItem>
</file>

<file path=customXml/itemProps93.xml><?xml version="1.0" encoding="utf-8"?>
<ds:datastoreItem xmlns:ds="http://schemas.openxmlformats.org/officeDocument/2006/customXml" ds:itemID="{8F50F348-3C41-4CAD-AB1E-AD6C3C3AE167}">
  <ds:schemaRefs>
    <ds:schemaRef ds:uri="http://schemas.microsoft.com/VisualStudio/2011/storyboarding/control"/>
  </ds:schemaRefs>
</ds:datastoreItem>
</file>

<file path=customXml/itemProps930.xml><?xml version="1.0" encoding="utf-8"?>
<ds:datastoreItem xmlns:ds="http://schemas.openxmlformats.org/officeDocument/2006/customXml" ds:itemID="{5F3174DB-FB07-4BBA-B556-76ECBDA48C07}">
  <ds:schemaRefs>
    <ds:schemaRef ds:uri="http://schemas.microsoft.com/VisualStudio/2011/storyboarding/control"/>
  </ds:schemaRefs>
</ds:datastoreItem>
</file>

<file path=customXml/itemProps931.xml><?xml version="1.0" encoding="utf-8"?>
<ds:datastoreItem xmlns:ds="http://schemas.openxmlformats.org/officeDocument/2006/customXml" ds:itemID="{06593930-59F1-4BB3-911C-46578E5FEB74}">
  <ds:schemaRefs>
    <ds:schemaRef ds:uri="http://schemas.microsoft.com/VisualStudio/2011/storyboarding/control"/>
  </ds:schemaRefs>
</ds:datastoreItem>
</file>

<file path=customXml/itemProps932.xml><?xml version="1.0" encoding="utf-8"?>
<ds:datastoreItem xmlns:ds="http://schemas.openxmlformats.org/officeDocument/2006/customXml" ds:itemID="{DA91177B-06BD-408B-9AEE-8B60EA862C71}">
  <ds:schemaRefs>
    <ds:schemaRef ds:uri="http://schemas.microsoft.com/VisualStudio/2011/storyboarding/control"/>
  </ds:schemaRefs>
</ds:datastoreItem>
</file>

<file path=customXml/itemProps933.xml><?xml version="1.0" encoding="utf-8"?>
<ds:datastoreItem xmlns:ds="http://schemas.openxmlformats.org/officeDocument/2006/customXml" ds:itemID="{57683296-698C-4A53-B5DE-33021739D5C4}">
  <ds:schemaRefs>
    <ds:schemaRef ds:uri="http://schemas.microsoft.com/VisualStudio/2011/storyboarding/control"/>
  </ds:schemaRefs>
</ds:datastoreItem>
</file>

<file path=customXml/itemProps934.xml><?xml version="1.0" encoding="utf-8"?>
<ds:datastoreItem xmlns:ds="http://schemas.openxmlformats.org/officeDocument/2006/customXml" ds:itemID="{CCCB87C3-219A-493B-9942-92E8AC560AB3}">
  <ds:schemaRefs>
    <ds:schemaRef ds:uri="http://schemas.microsoft.com/VisualStudio/2011/storyboarding/control"/>
  </ds:schemaRefs>
</ds:datastoreItem>
</file>

<file path=customXml/itemProps935.xml><?xml version="1.0" encoding="utf-8"?>
<ds:datastoreItem xmlns:ds="http://schemas.openxmlformats.org/officeDocument/2006/customXml" ds:itemID="{E9FE5BA2-CF40-4E7B-88F3-EB67FF608850}">
  <ds:schemaRefs>
    <ds:schemaRef ds:uri="http://schemas.microsoft.com/VisualStudio/2011/storyboarding/control"/>
  </ds:schemaRefs>
</ds:datastoreItem>
</file>

<file path=customXml/itemProps936.xml><?xml version="1.0" encoding="utf-8"?>
<ds:datastoreItem xmlns:ds="http://schemas.openxmlformats.org/officeDocument/2006/customXml" ds:itemID="{4A03EFF8-275F-4FB5-B6CC-A6FD54ACF339}">
  <ds:schemaRefs>
    <ds:schemaRef ds:uri="http://schemas.microsoft.com/VisualStudio/2011/storyboarding/control"/>
  </ds:schemaRefs>
</ds:datastoreItem>
</file>

<file path=customXml/itemProps937.xml><?xml version="1.0" encoding="utf-8"?>
<ds:datastoreItem xmlns:ds="http://schemas.openxmlformats.org/officeDocument/2006/customXml" ds:itemID="{C55C2843-0724-4D8A-8BE0-BF5ACF12297B}">
  <ds:schemaRefs>
    <ds:schemaRef ds:uri="http://schemas.microsoft.com/VisualStudio/2011/storyboarding/control"/>
  </ds:schemaRefs>
</ds:datastoreItem>
</file>

<file path=customXml/itemProps938.xml><?xml version="1.0" encoding="utf-8"?>
<ds:datastoreItem xmlns:ds="http://schemas.openxmlformats.org/officeDocument/2006/customXml" ds:itemID="{AA363515-DC28-4C53-ABCC-1425BD4FCF8E}">
  <ds:schemaRefs>
    <ds:schemaRef ds:uri="http://schemas.microsoft.com/VisualStudio/2011/storyboarding/control"/>
  </ds:schemaRefs>
</ds:datastoreItem>
</file>

<file path=customXml/itemProps939.xml><?xml version="1.0" encoding="utf-8"?>
<ds:datastoreItem xmlns:ds="http://schemas.openxmlformats.org/officeDocument/2006/customXml" ds:itemID="{67A52B7B-FD7D-4AF2-96BF-5FB044B1AC57}">
  <ds:schemaRefs>
    <ds:schemaRef ds:uri="http://schemas.microsoft.com/VisualStudio/2011/storyboarding/control"/>
  </ds:schemaRefs>
</ds:datastoreItem>
</file>

<file path=customXml/itemProps94.xml><?xml version="1.0" encoding="utf-8"?>
<ds:datastoreItem xmlns:ds="http://schemas.openxmlformats.org/officeDocument/2006/customXml" ds:itemID="{78780D41-05D8-485B-A7E3-3A70455FBF3C}">
  <ds:schemaRefs>
    <ds:schemaRef ds:uri="http://schemas.microsoft.com/VisualStudio/2011/storyboarding/control"/>
  </ds:schemaRefs>
</ds:datastoreItem>
</file>

<file path=customXml/itemProps940.xml><?xml version="1.0" encoding="utf-8"?>
<ds:datastoreItem xmlns:ds="http://schemas.openxmlformats.org/officeDocument/2006/customXml" ds:itemID="{34369C19-3711-4290-AFAB-FA061BFAD407}">
  <ds:schemaRefs>
    <ds:schemaRef ds:uri="http://schemas.microsoft.com/VisualStudio/2011/storyboarding/control"/>
  </ds:schemaRefs>
</ds:datastoreItem>
</file>

<file path=customXml/itemProps941.xml><?xml version="1.0" encoding="utf-8"?>
<ds:datastoreItem xmlns:ds="http://schemas.openxmlformats.org/officeDocument/2006/customXml" ds:itemID="{FC1D5136-464D-4BBA-9264-62D9604707DB}">
  <ds:schemaRefs>
    <ds:schemaRef ds:uri="http://schemas.microsoft.com/VisualStudio/2011/storyboarding/control"/>
  </ds:schemaRefs>
</ds:datastoreItem>
</file>

<file path=customXml/itemProps942.xml><?xml version="1.0" encoding="utf-8"?>
<ds:datastoreItem xmlns:ds="http://schemas.openxmlformats.org/officeDocument/2006/customXml" ds:itemID="{DACC34F0-EB1B-4697-A1F4-D6611B523D13}">
  <ds:schemaRefs>
    <ds:schemaRef ds:uri="http://schemas.microsoft.com/VisualStudio/2011/storyboarding/control"/>
  </ds:schemaRefs>
</ds:datastoreItem>
</file>

<file path=customXml/itemProps943.xml><?xml version="1.0" encoding="utf-8"?>
<ds:datastoreItem xmlns:ds="http://schemas.openxmlformats.org/officeDocument/2006/customXml" ds:itemID="{D698821C-FACC-4792-BBED-7012F6E9D2F2}">
  <ds:schemaRefs>
    <ds:schemaRef ds:uri="http://schemas.microsoft.com/VisualStudio/2011/storyboarding/control"/>
  </ds:schemaRefs>
</ds:datastoreItem>
</file>

<file path=customXml/itemProps944.xml><?xml version="1.0" encoding="utf-8"?>
<ds:datastoreItem xmlns:ds="http://schemas.openxmlformats.org/officeDocument/2006/customXml" ds:itemID="{42A70162-4235-44E2-80E6-8E7347C9179D}">
  <ds:schemaRefs>
    <ds:schemaRef ds:uri="http://schemas.microsoft.com/VisualStudio/2011/storyboarding/control"/>
  </ds:schemaRefs>
</ds:datastoreItem>
</file>

<file path=customXml/itemProps945.xml><?xml version="1.0" encoding="utf-8"?>
<ds:datastoreItem xmlns:ds="http://schemas.openxmlformats.org/officeDocument/2006/customXml" ds:itemID="{AF3A5689-A84F-4CA2-9734-E6AB6905C778}">
  <ds:schemaRefs>
    <ds:schemaRef ds:uri="http://schemas.microsoft.com/VisualStudio/2011/storyboarding/control"/>
  </ds:schemaRefs>
</ds:datastoreItem>
</file>

<file path=customXml/itemProps946.xml><?xml version="1.0" encoding="utf-8"?>
<ds:datastoreItem xmlns:ds="http://schemas.openxmlformats.org/officeDocument/2006/customXml" ds:itemID="{97E63325-BDFE-485C-A5C6-AEB18E783A12}">
  <ds:schemaRefs>
    <ds:schemaRef ds:uri="http://schemas.microsoft.com/VisualStudio/2011/storyboarding/control"/>
  </ds:schemaRefs>
</ds:datastoreItem>
</file>

<file path=customXml/itemProps947.xml><?xml version="1.0" encoding="utf-8"?>
<ds:datastoreItem xmlns:ds="http://schemas.openxmlformats.org/officeDocument/2006/customXml" ds:itemID="{7AEF4504-AC2D-4CD6-BDA4-75EF3705B440}">
  <ds:schemaRefs>
    <ds:schemaRef ds:uri="http://schemas.microsoft.com/VisualStudio/2011/storyboarding/control"/>
  </ds:schemaRefs>
</ds:datastoreItem>
</file>

<file path=customXml/itemProps948.xml><?xml version="1.0" encoding="utf-8"?>
<ds:datastoreItem xmlns:ds="http://schemas.openxmlformats.org/officeDocument/2006/customXml" ds:itemID="{7590239A-9B47-4716-ACF3-E0D78D1A5435}">
  <ds:schemaRefs>
    <ds:schemaRef ds:uri="http://schemas.microsoft.com/VisualStudio/2011/storyboarding/control"/>
  </ds:schemaRefs>
</ds:datastoreItem>
</file>

<file path=customXml/itemProps949.xml><?xml version="1.0" encoding="utf-8"?>
<ds:datastoreItem xmlns:ds="http://schemas.openxmlformats.org/officeDocument/2006/customXml" ds:itemID="{651CD9B9-AAFC-42CE-A18F-7CFB5BF98F93}">
  <ds:schemaRefs>
    <ds:schemaRef ds:uri="http://schemas.microsoft.com/VisualStudio/2011/storyboarding/control"/>
  </ds:schemaRefs>
</ds:datastoreItem>
</file>

<file path=customXml/itemProps95.xml><?xml version="1.0" encoding="utf-8"?>
<ds:datastoreItem xmlns:ds="http://schemas.openxmlformats.org/officeDocument/2006/customXml" ds:itemID="{7E13B431-7446-4B84-BD40-CB25B50523C4}">
  <ds:schemaRefs>
    <ds:schemaRef ds:uri="http://schemas.microsoft.com/VisualStudio/2011/storyboarding/control"/>
  </ds:schemaRefs>
</ds:datastoreItem>
</file>

<file path=customXml/itemProps950.xml><?xml version="1.0" encoding="utf-8"?>
<ds:datastoreItem xmlns:ds="http://schemas.openxmlformats.org/officeDocument/2006/customXml" ds:itemID="{EB34F97E-A09E-4348-B30A-C076E7895B44}">
  <ds:schemaRefs>
    <ds:schemaRef ds:uri="http://schemas.microsoft.com/VisualStudio/2011/storyboarding/control"/>
  </ds:schemaRefs>
</ds:datastoreItem>
</file>

<file path=customXml/itemProps951.xml><?xml version="1.0" encoding="utf-8"?>
<ds:datastoreItem xmlns:ds="http://schemas.openxmlformats.org/officeDocument/2006/customXml" ds:itemID="{181758DE-4798-48A3-A307-C1EBCA708865}">
  <ds:schemaRefs>
    <ds:schemaRef ds:uri="http://schemas.microsoft.com/VisualStudio/2011/storyboarding/control"/>
  </ds:schemaRefs>
</ds:datastoreItem>
</file>

<file path=customXml/itemProps952.xml><?xml version="1.0" encoding="utf-8"?>
<ds:datastoreItem xmlns:ds="http://schemas.openxmlformats.org/officeDocument/2006/customXml" ds:itemID="{9512D3EA-B77F-4BD0-BF0D-A9F3FB73634C}">
  <ds:schemaRefs>
    <ds:schemaRef ds:uri="http://schemas.microsoft.com/VisualStudio/2011/storyboarding/control"/>
  </ds:schemaRefs>
</ds:datastoreItem>
</file>

<file path=customXml/itemProps953.xml><?xml version="1.0" encoding="utf-8"?>
<ds:datastoreItem xmlns:ds="http://schemas.openxmlformats.org/officeDocument/2006/customXml" ds:itemID="{4712233E-CC83-44EC-A4BD-A2180EAF179D}">
  <ds:schemaRefs>
    <ds:schemaRef ds:uri="http://schemas.microsoft.com/VisualStudio/2011/storyboarding/control"/>
  </ds:schemaRefs>
</ds:datastoreItem>
</file>

<file path=customXml/itemProps954.xml><?xml version="1.0" encoding="utf-8"?>
<ds:datastoreItem xmlns:ds="http://schemas.openxmlformats.org/officeDocument/2006/customXml" ds:itemID="{79C4E280-060D-4078-BEE3-9B215BAFC25D}">
  <ds:schemaRefs>
    <ds:schemaRef ds:uri="http://schemas.microsoft.com/VisualStudio/2011/storyboarding/control"/>
  </ds:schemaRefs>
</ds:datastoreItem>
</file>

<file path=customXml/itemProps955.xml><?xml version="1.0" encoding="utf-8"?>
<ds:datastoreItem xmlns:ds="http://schemas.openxmlformats.org/officeDocument/2006/customXml" ds:itemID="{9B587833-448F-4542-A383-61E480014FEE}">
  <ds:schemaRefs>
    <ds:schemaRef ds:uri="http://schemas.microsoft.com/VisualStudio/2011/storyboarding/control"/>
  </ds:schemaRefs>
</ds:datastoreItem>
</file>

<file path=customXml/itemProps956.xml><?xml version="1.0" encoding="utf-8"?>
<ds:datastoreItem xmlns:ds="http://schemas.openxmlformats.org/officeDocument/2006/customXml" ds:itemID="{F7115DD7-B41C-4CBC-8D77-E47E99DAD2E7}">
  <ds:schemaRefs>
    <ds:schemaRef ds:uri="http://schemas.microsoft.com/VisualStudio/2011/storyboarding/control"/>
  </ds:schemaRefs>
</ds:datastoreItem>
</file>

<file path=customXml/itemProps957.xml><?xml version="1.0" encoding="utf-8"?>
<ds:datastoreItem xmlns:ds="http://schemas.openxmlformats.org/officeDocument/2006/customXml" ds:itemID="{8121CB92-ADBF-43C7-8769-E4D91DF9A46E}">
  <ds:schemaRefs>
    <ds:schemaRef ds:uri="http://schemas.microsoft.com/VisualStudio/2011/storyboarding/control"/>
  </ds:schemaRefs>
</ds:datastoreItem>
</file>

<file path=customXml/itemProps958.xml><?xml version="1.0" encoding="utf-8"?>
<ds:datastoreItem xmlns:ds="http://schemas.openxmlformats.org/officeDocument/2006/customXml" ds:itemID="{F044923D-CDDB-4D0A-9E51-C96964AB1713}">
  <ds:schemaRefs>
    <ds:schemaRef ds:uri="http://schemas.microsoft.com/VisualStudio/2011/storyboarding/control"/>
  </ds:schemaRefs>
</ds:datastoreItem>
</file>

<file path=customXml/itemProps959.xml><?xml version="1.0" encoding="utf-8"?>
<ds:datastoreItem xmlns:ds="http://schemas.openxmlformats.org/officeDocument/2006/customXml" ds:itemID="{40015F2C-C8D1-4771-B175-FD312A8CDCA2}">
  <ds:schemaRefs>
    <ds:schemaRef ds:uri="http://schemas.microsoft.com/VisualStudio/2011/storyboarding/control"/>
  </ds:schemaRefs>
</ds:datastoreItem>
</file>

<file path=customXml/itemProps96.xml><?xml version="1.0" encoding="utf-8"?>
<ds:datastoreItem xmlns:ds="http://schemas.openxmlformats.org/officeDocument/2006/customXml" ds:itemID="{4B16324D-C690-46BA-9BF6-D7B32FF3A1A1}">
  <ds:schemaRefs>
    <ds:schemaRef ds:uri="http://schemas.microsoft.com/VisualStudio/2011/storyboarding/control"/>
  </ds:schemaRefs>
</ds:datastoreItem>
</file>

<file path=customXml/itemProps960.xml><?xml version="1.0" encoding="utf-8"?>
<ds:datastoreItem xmlns:ds="http://schemas.openxmlformats.org/officeDocument/2006/customXml" ds:itemID="{49AB12D8-3D22-48FC-824E-97B06D648956}">
  <ds:schemaRefs>
    <ds:schemaRef ds:uri="http://schemas.microsoft.com/VisualStudio/2011/storyboarding/control"/>
  </ds:schemaRefs>
</ds:datastoreItem>
</file>

<file path=customXml/itemProps961.xml><?xml version="1.0" encoding="utf-8"?>
<ds:datastoreItem xmlns:ds="http://schemas.openxmlformats.org/officeDocument/2006/customXml" ds:itemID="{58A34AF2-7B18-4048-A966-DBB9A42FB507}">
  <ds:schemaRefs>
    <ds:schemaRef ds:uri="http://schemas.microsoft.com/VisualStudio/2011/storyboarding/control"/>
  </ds:schemaRefs>
</ds:datastoreItem>
</file>

<file path=customXml/itemProps962.xml><?xml version="1.0" encoding="utf-8"?>
<ds:datastoreItem xmlns:ds="http://schemas.openxmlformats.org/officeDocument/2006/customXml" ds:itemID="{95087671-1590-4FDF-BBE6-B3B426E85844}">
  <ds:schemaRefs>
    <ds:schemaRef ds:uri="http://schemas.microsoft.com/VisualStudio/2011/storyboarding/control"/>
  </ds:schemaRefs>
</ds:datastoreItem>
</file>

<file path=customXml/itemProps963.xml><?xml version="1.0" encoding="utf-8"?>
<ds:datastoreItem xmlns:ds="http://schemas.openxmlformats.org/officeDocument/2006/customXml" ds:itemID="{F7A5FD71-C563-4DE3-B332-9E237253A574}">
  <ds:schemaRefs>
    <ds:schemaRef ds:uri="http://schemas.microsoft.com/VisualStudio/2011/storyboarding/control"/>
  </ds:schemaRefs>
</ds:datastoreItem>
</file>

<file path=customXml/itemProps964.xml><?xml version="1.0" encoding="utf-8"?>
<ds:datastoreItem xmlns:ds="http://schemas.openxmlformats.org/officeDocument/2006/customXml" ds:itemID="{31AC2B76-1264-45DC-BEFF-6C6879482E78}">
  <ds:schemaRefs>
    <ds:schemaRef ds:uri="http://schemas.microsoft.com/VisualStudio/2011/storyboarding/control"/>
  </ds:schemaRefs>
</ds:datastoreItem>
</file>

<file path=customXml/itemProps965.xml><?xml version="1.0" encoding="utf-8"?>
<ds:datastoreItem xmlns:ds="http://schemas.openxmlformats.org/officeDocument/2006/customXml" ds:itemID="{3894FA3E-B557-4F3F-A4F6-46EFB35542E5}">
  <ds:schemaRefs>
    <ds:schemaRef ds:uri="http://schemas.microsoft.com/VisualStudio/2011/storyboarding/control"/>
  </ds:schemaRefs>
</ds:datastoreItem>
</file>

<file path=customXml/itemProps966.xml><?xml version="1.0" encoding="utf-8"?>
<ds:datastoreItem xmlns:ds="http://schemas.openxmlformats.org/officeDocument/2006/customXml" ds:itemID="{5777FC8E-6464-4A41-B67B-23CC0B9041C1}">
  <ds:schemaRefs>
    <ds:schemaRef ds:uri="http://schemas.microsoft.com/VisualStudio/2011/storyboarding/control"/>
  </ds:schemaRefs>
</ds:datastoreItem>
</file>

<file path=customXml/itemProps967.xml><?xml version="1.0" encoding="utf-8"?>
<ds:datastoreItem xmlns:ds="http://schemas.openxmlformats.org/officeDocument/2006/customXml" ds:itemID="{46F3D3F9-CB3A-4E39-A63A-0EB7A8E6F6A2}">
  <ds:schemaRefs>
    <ds:schemaRef ds:uri="http://schemas.microsoft.com/VisualStudio/2011/storyboarding/control"/>
  </ds:schemaRefs>
</ds:datastoreItem>
</file>

<file path=customXml/itemProps968.xml><?xml version="1.0" encoding="utf-8"?>
<ds:datastoreItem xmlns:ds="http://schemas.openxmlformats.org/officeDocument/2006/customXml" ds:itemID="{F0FD24EA-AF4E-4ADC-8E91-2C979E269856}">
  <ds:schemaRefs>
    <ds:schemaRef ds:uri="http://schemas.microsoft.com/VisualStudio/2011/storyboarding/control"/>
  </ds:schemaRefs>
</ds:datastoreItem>
</file>

<file path=customXml/itemProps969.xml><?xml version="1.0" encoding="utf-8"?>
<ds:datastoreItem xmlns:ds="http://schemas.openxmlformats.org/officeDocument/2006/customXml" ds:itemID="{B2FED526-32B0-4205-B22C-2EB9C4EE55C0}">
  <ds:schemaRefs>
    <ds:schemaRef ds:uri="http://schemas.microsoft.com/VisualStudio/2011/storyboarding/control"/>
  </ds:schemaRefs>
</ds:datastoreItem>
</file>

<file path=customXml/itemProps97.xml><?xml version="1.0" encoding="utf-8"?>
<ds:datastoreItem xmlns:ds="http://schemas.openxmlformats.org/officeDocument/2006/customXml" ds:itemID="{DA84BAE7-043B-4689-9C5F-436E7AD43785}">
  <ds:schemaRefs>
    <ds:schemaRef ds:uri="http://schemas.microsoft.com/VisualStudio/2011/storyboarding/control"/>
  </ds:schemaRefs>
</ds:datastoreItem>
</file>

<file path=customXml/itemProps970.xml><?xml version="1.0" encoding="utf-8"?>
<ds:datastoreItem xmlns:ds="http://schemas.openxmlformats.org/officeDocument/2006/customXml" ds:itemID="{9FD95D0F-A403-4FB0-9424-5E6546087673}">
  <ds:schemaRefs>
    <ds:schemaRef ds:uri="http://schemas.microsoft.com/VisualStudio/2011/storyboarding/control"/>
  </ds:schemaRefs>
</ds:datastoreItem>
</file>

<file path=customXml/itemProps971.xml><?xml version="1.0" encoding="utf-8"?>
<ds:datastoreItem xmlns:ds="http://schemas.openxmlformats.org/officeDocument/2006/customXml" ds:itemID="{642583B3-1853-45A4-B127-B3B6D1DB30CB}">
  <ds:schemaRefs>
    <ds:schemaRef ds:uri="http://schemas.microsoft.com/VisualStudio/2011/storyboarding/control"/>
  </ds:schemaRefs>
</ds:datastoreItem>
</file>

<file path=customXml/itemProps972.xml><?xml version="1.0" encoding="utf-8"?>
<ds:datastoreItem xmlns:ds="http://schemas.openxmlformats.org/officeDocument/2006/customXml" ds:itemID="{06084BD8-1670-4838-AC9E-626AC34CE3CE}">
  <ds:schemaRefs>
    <ds:schemaRef ds:uri="http://schemas.microsoft.com/VisualStudio/2011/storyboarding/control"/>
  </ds:schemaRefs>
</ds:datastoreItem>
</file>

<file path=customXml/itemProps973.xml><?xml version="1.0" encoding="utf-8"?>
<ds:datastoreItem xmlns:ds="http://schemas.openxmlformats.org/officeDocument/2006/customXml" ds:itemID="{C81BE6D8-9DE4-41E7-A42F-9FC222194ED7}">
  <ds:schemaRefs>
    <ds:schemaRef ds:uri="http://schemas.microsoft.com/VisualStudio/2011/storyboarding/control"/>
  </ds:schemaRefs>
</ds:datastoreItem>
</file>

<file path=customXml/itemProps974.xml><?xml version="1.0" encoding="utf-8"?>
<ds:datastoreItem xmlns:ds="http://schemas.openxmlformats.org/officeDocument/2006/customXml" ds:itemID="{A68BB55D-7D43-494B-9419-06D6A2F877C4}">
  <ds:schemaRefs>
    <ds:schemaRef ds:uri="http://schemas.microsoft.com/VisualStudio/2011/storyboarding/control"/>
  </ds:schemaRefs>
</ds:datastoreItem>
</file>

<file path=customXml/itemProps975.xml><?xml version="1.0" encoding="utf-8"?>
<ds:datastoreItem xmlns:ds="http://schemas.openxmlformats.org/officeDocument/2006/customXml" ds:itemID="{CC7E427D-48E5-4002-8F95-7BD22E9F33C4}">
  <ds:schemaRefs>
    <ds:schemaRef ds:uri="http://schemas.microsoft.com/VisualStudio/2011/storyboarding/control"/>
  </ds:schemaRefs>
</ds:datastoreItem>
</file>

<file path=customXml/itemProps976.xml><?xml version="1.0" encoding="utf-8"?>
<ds:datastoreItem xmlns:ds="http://schemas.openxmlformats.org/officeDocument/2006/customXml" ds:itemID="{69FD921C-50BD-4AF9-A1A6-9282651C2AE6}">
  <ds:schemaRefs>
    <ds:schemaRef ds:uri="http://schemas.microsoft.com/VisualStudio/2011/storyboarding/control"/>
  </ds:schemaRefs>
</ds:datastoreItem>
</file>

<file path=customXml/itemProps977.xml><?xml version="1.0" encoding="utf-8"?>
<ds:datastoreItem xmlns:ds="http://schemas.openxmlformats.org/officeDocument/2006/customXml" ds:itemID="{D3619B59-6B53-4DF2-8ACE-81816547B5CE}">
  <ds:schemaRefs>
    <ds:schemaRef ds:uri="http://schemas.microsoft.com/VisualStudio/2011/storyboarding/control"/>
  </ds:schemaRefs>
</ds:datastoreItem>
</file>

<file path=customXml/itemProps978.xml><?xml version="1.0" encoding="utf-8"?>
<ds:datastoreItem xmlns:ds="http://schemas.openxmlformats.org/officeDocument/2006/customXml" ds:itemID="{7680C322-8BA2-49C7-9A95-7CAB8A012B55}">
  <ds:schemaRefs>
    <ds:schemaRef ds:uri="http://schemas.microsoft.com/VisualStudio/2011/storyboarding/control"/>
  </ds:schemaRefs>
</ds:datastoreItem>
</file>

<file path=customXml/itemProps979.xml><?xml version="1.0" encoding="utf-8"?>
<ds:datastoreItem xmlns:ds="http://schemas.openxmlformats.org/officeDocument/2006/customXml" ds:itemID="{4067AC0D-21FC-4CB3-B058-D3B66282191A}">
  <ds:schemaRefs>
    <ds:schemaRef ds:uri="http://schemas.microsoft.com/VisualStudio/2011/storyboarding/control"/>
  </ds:schemaRefs>
</ds:datastoreItem>
</file>

<file path=customXml/itemProps98.xml><?xml version="1.0" encoding="utf-8"?>
<ds:datastoreItem xmlns:ds="http://schemas.openxmlformats.org/officeDocument/2006/customXml" ds:itemID="{9E77FA61-25C0-473C-A177-F6D8FF12B69C}">
  <ds:schemaRefs>
    <ds:schemaRef ds:uri="http://schemas.microsoft.com/VisualStudio/2011/storyboarding/control"/>
  </ds:schemaRefs>
</ds:datastoreItem>
</file>

<file path=customXml/itemProps980.xml><?xml version="1.0" encoding="utf-8"?>
<ds:datastoreItem xmlns:ds="http://schemas.openxmlformats.org/officeDocument/2006/customXml" ds:itemID="{D23D894A-286E-45FC-8EE2-696223D6F32B}">
  <ds:schemaRefs>
    <ds:schemaRef ds:uri="http://schemas.microsoft.com/VisualStudio/2011/storyboarding/control"/>
  </ds:schemaRefs>
</ds:datastoreItem>
</file>

<file path=customXml/itemProps981.xml><?xml version="1.0" encoding="utf-8"?>
<ds:datastoreItem xmlns:ds="http://schemas.openxmlformats.org/officeDocument/2006/customXml" ds:itemID="{30FA993B-9CB4-442D-9F8E-513507348C0D}">
  <ds:schemaRefs>
    <ds:schemaRef ds:uri="http://schemas.microsoft.com/VisualStudio/2011/storyboarding/control"/>
  </ds:schemaRefs>
</ds:datastoreItem>
</file>

<file path=customXml/itemProps982.xml><?xml version="1.0" encoding="utf-8"?>
<ds:datastoreItem xmlns:ds="http://schemas.openxmlformats.org/officeDocument/2006/customXml" ds:itemID="{BC3E92A1-7EBE-49D4-BB9F-482022142DD0}">
  <ds:schemaRefs>
    <ds:schemaRef ds:uri="http://schemas.microsoft.com/VisualStudio/2011/storyboarding/control"/>
  </ds:schemaRefs>
</ds:datastoreItem>
</file>

<file path=customXml/itemProps983.xml><?xml version="1.0" encoding="utf-8"?>
<ds:datastoreItem xmlns:ds="http://schemas.openxmlformats.org/officeDocument/2006/customXml" ds:itemID="{B285763C-37B2-4472-A260-7278A76C248E}">
  <ds:schemaRefs>
    <ds:schemaRef ds:uri="http://schemas.microsoft.com/VisualStudio/2011/storyboarding/control"/>
  </ds:schemaRefs>
</ds:datastoreItem>
</file>

<file path=customXml/itemProps984.xml><?xml version="1.0" encoding="utf-8"?>
<ds:datastoreItem xmlns:ds="http://schemas.openxmlformats.org/officeDocument/2006/customXml" ds:itemID="{056AB9C3-EDF8-4AC0-8417-4D932E6DCFE1}">
  <ds:schemaRefs>
    <ds:schemaRef ds:uri="http://schemas.microsoft.com/VisualStudio/2011/storyboarding/control"/>
  </ds:schemaRefs>
</ds:datastoreItem>
</file>

<file path=customXml/itemProps985.xml><?xml version="1.0" encoding="utf-8"?>
<ds:datastoreItem xmlns:ds="http://schemas.openxmlformats.org/officeDocument/2006/customXml" ds:itemID="{AC49AD09-4A43-42ED-83B8-61D5CA8F3157}">
  <ds:schemaRefs>
    <ds:schemaRef ds:uri="http://schemas.microsoft.com/VisualStudio/2011/storyboarding/control"/>
  </ds:schemaRefs>
</ds:datastoreItem>
</file>

<file path=customXml/itemProps986.xml><?xml version="1.0" encoding="utf-8"?>
<ds:datastoreItem xmlns:ds="http://schemas.openxmlformats.org/officeDocument/2006/customXml" ds:itemID="{04CE6DC6-A21A-4133-A817-A229B62E8F28}">
  <ds:schemaRefs>
    <ds:schemaRef ds:uri="http://schemas.microsoft.com/VisualStudio/2011/storyboarding/control"/>
  </ds:schemaRefs>
</ds:datastoreItem>
</file>

<file path=customXml/itemProps987.xml><?xml version="1.0" encoding="utf-8"?>
<ds:datastoreItem xmlns:ds="http://schemas.openxmlformats.org/officeDocument/2006/customXml" ds:itemID="{7D81141D-2923-4B10-8D66-A0706D69283C}">
  <ds:schemaRefs>
    <ds:schemaRef ds:uri="http://schemas.microsoft.com/VisualStudio/2011/storyboarding/control"/>
  </ds:schemaRefs>
</ds:datastoreItem>
</file>

<file path=customXml/itemProps988.xml><?xml version="1.0" encoding="utf-8"?>
<ds:datastoreItem xmlns:ds="http://schemas.openxmlformats.org/officeDocument/2006/customXml" ds:itemID="{8FEC87EE-5D39-4554-9E03-456A7DA1A3EC}">
  <ds:schemaRefs>
    <ds:schemaRef ds:uri="http://schemas.microsoft.com/VisualStudio/2011/storyboarding/control"/>
  </ds:schemaRefs>
</ds:datastoreItem>
</file>

<file path=customXml/itemProps989.xml><?xml version="1.0" encoding="utf-8"?>
<ds:datastoreItem xmlns:ds="http://schemas.openxmlformats.org/officeDocument/2006/customXml" ds:itemID="{B052B8EF-B038-46ED-A6A7-08E6D81921C7}">
  <ds:schemaRefs>
    <ds:schemaRef ds:uri="http://schemas.microsoft.com/VisualStudio/2011/storyboarding/control"/>
  </ds:schemaRefs>
</ds:datastoreItem>
</file>

<file path=customXml/itemProps99.xml><?xml version="1.0" encoding="utf-8"?>
<ds:datastoreItem xmlns:ds="http://schemas.openxmlformats.org/officeDocument/2006/customXml" ds:itemID="{19323778-B34D-48E3-B912-A4E4A9E1929C}">
  <ds:schemaRefs>
    <ds:schemaRef ds:uri="http://schemas.microsoft.com/VisualStudio/2011/storyboarding/control"/>
  </ds:schemaRefs>
</ds:datastoreItem>
</file>

<file path=customXml/itemProps990.xml><?xml version="1.0" encoding="utf-8"?>
<ds:datastoreItem xmlns:ds="http://schemas.openxmlformats.org/officeDocument/2006/customXml" ds:itemID="{96F9C583-44F2-4E85-97AD-C6892AA3C5EF}">
  <ds:schemaRefs>
    <ds:schemaRef ds:uri="http://schemas.microsoft.com/VisualStudio/2011/storyboarding/control"/>
  </ds:schemaRefs>
</ds:datastoreItem>
</file>

<file path=customXml/itemProps991.xml><?xml version="1.0" encoding="utf-8"?>
<ds:datastoreItem xmlns:ds="http://schemas.openxmlformats.org/officeDocument/2006/customXml" ds:itemID="{CBDADA9F-8234-4270-A1BD-2B4C6EA9D1D0}">
  <ds:schemaRefs>
    <ds:schemaRef ds:uri="http://schemas.microsoft.com/VisualStudio/2011/storyboarding/control"/>
  </ds:schemaRefs>
</ds:datastoreItem>
</file>

<file path=customXml/itemProps992.xml><?xml version="1.0" encoding="utf-8"?>
<ds:datastoreItem xmlns:ds="http://schemas.openxmlformats.org/officeDocument/2006/customXml" ds:itemID="{38914036-5834-4B1E-BC93-99AD4A77DC29}">
  <ds:schemaRefs>
    <ds:schemaRef ds:uri="http://schemas.microsoft.com/VisualStudio/2011/storyboarding/control"/>
  </ds:schemaRefs>
</ds:datastoreItem>
</file>

<file path=customXml/itemProps993.xml><?xml version="1.0" encoding="utf-8"?>
<ds:datastoreItem xmlns:ds="http://schemas.openxmlformats.org/officeDocument/2006/customXml" ds:itemID="{D80599EF-70EE-412C-98C0-8743DAA2A73F}">
  <ds:schemaRefs>
    <ds:schemaRef ds:uri="http://schemas.microsoft.com/VisualStudio/2011/storyboarding/control"/>
  </ds:schemaRefs>
</ds:datastoreItem>
</file>

<file path=customXml/itemProps994.xml><?xml version="1.0" encoding="utf-8"?>
<ds:datastoreItem xmlns:ds="http://schemas.openxmlformats.org/officeDocument/2006/customXml" ds:itemID="{EB2A5D6C-B99A-4C5C-8984-D976792E33A0}">
  <ds:schemaRefs>
    <ds:schemaRef ds:uri="http://schemas.microsoft.com/VisualStudio/2011/storyboarding/control"/>
  </ds:schemaRefs>
</ds:datastoreItem>
</file>

<file path=customXml/itemProps995.xml><?xml version="1.0" encoding="utf-8"?>
<ds:datastoreItem xmlns:ds="http://schemas.openxmlformats.org/officeDocument/2006/customXml" ds:itemID="{5F97BBDB-6A15-4AD2-A721-61E0EEA31992}">
  <ds:schemaRefs>
    <ds:schemaRef ds:uri="http://schemas.microsoft.com/VisualStudio/2011/storyboarding/control"/>
  </ds:schemaRefs>
</ds:datastoreItem>
</file>

<file path=customXml/itemProps996.xml><?xml version="1.0" encoding="utf-8"?>
<ds:datastoreItem xmlns:ds="http://schemas.openxmlformats.org/officeDocument/2006/customXml" ds:itemID="{575B6F16-13A3-4E7B-881C-0C1FBB81EB5C}">
  <ds:schemaRefs>
    <ds:schemaRef ds:uri="http://schemas.microsoft.com/VisualStudio/2011/storyboarding/control"/>
  </ds:schemaRefs>
</ds:datastoreItem>
</file>

<file path=customXml/itemProps997.xml><?xml version="1.0" encoding="utf-8"?>
<ds:datastoreItem xmlns:ds="http://schemas.openxmlformats.org/officeDocument/2006/customXml" ds:itemID="{1DA69216-A2A6-4056-B636-0885FD1E0CE7}">
  <ds:schemaRefs>
    <ds:schemaRef ds:uri="http://schemas.microsoft.com/VisualStudio/2011/storyboarding/control"/>
  </ds:schemaRefs>
</ds:datastoreItem>
</file>

<file path=customXml/itemProps998.xml><?xml version="1.0" encoding="utf-8"?>
<ds:datastoreItem xmlns:ds="http://schemas.openxmlformats.org/officeDocument/2006/customXml" ds:itemID="{2FE4709E-79C3-4708-9273-D110290A6A35}">
  <ds:schemaRefs>
    <ds:schemaRef ds:uri="http://schemas.microsoft.com/VisualStudio/2011/storyboarding/control"/>
  </ds:schemaRefs>
</ds:datastoreItem>
</file>

<file path=customXml/itemProps999.xml><?xml version="1.0" encoding="utf-8"?>
<ds:datastoreItem xmlns:ds="http://schemas.openxmlformats.org/officeDocument/2006/customXml" ds:itemID="{FA83C1E1-DBF3-4F4B-AD89-713946A782E3}">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10419</TotalTime>
  <Words>3968</Words>
  <Application>Microsoft Office PowerPoint</Application>
  <PresentationFormat>Panorámica</PresentationFormat>
  <Paragraphs>919</Paragraphs>
  <Slides>39</Slides>
  <Notes>35</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39</vt:i4>
      </vt:variant>
    </vt:vector>
  </HeadingPairs>
  <TitlesOfParts>
    <vt:vector size="45" baseType="lpstr">
      <vt:lpstr>Arial</vt:lpstr>
      <vt:lpstr>Calibri</vt:lpstr>
      <vt:lpstr>Calibri Light</vt:lpstr>
      <vt:lpstr>Raleway</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Víctor J. G. Mascareñas</dc:creator>
  <cp:lastModifiedBy>Víctor J. G. Mascareñas</cp:lastModifiedBy>
  <cp:revision>337</cp:revision>
  <dcterms:created xsi:type="dcterms:W3CDTF">2019-06-19T22:59:13Z</dcterms:created>
  <dcterms:modified xsi:type="dcterms:W3CDTF">2019-08-29T17:04:12Z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